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84" r:id="rId3"/>
  </p:sldMasterIdLst>
  <p:notesMasterIdLst>
    <p:notesMasterId r:id="rId29"/>
  </p:notesMasterIdLst>
  <p:sldIdLst>
    <p:sldId id="319" r:id="rId4"/>
    <p:sldId id="2061" r:id="rId5"/>
    <p:sldId id="2062" r:id="rId6"/>
    <p:sldId id="2063" r:id="rId7"/>
    <p:sldId id="320" r:id="rId8"/>
    <p:sldId id="256" r:id="rId9"/>
    <p:sldId id="2073" r:id="rId10"/>
    <p:sldId id="280" r:id="rId11"/>
    <p:sldId id="2075" r:id="rId12"/>
    <p:sldId id="2082" r:id="rId13"/>
    <p:sldId id="2077" r:id="rId14"/>
    <p:sldId id="2078" r:id="rId15"/>
    <p:sldId id="2079" r:id="rId16"/>
    <p:sldId id="2080" r:id="rId17"/>
    <p:sldId id="2081" r:id="rId18"/>
    <p:sldId id="282" r:id="rId19"/>
    <p:sldId id="281" r:id="rId20"/>
    <p:sldId id="2071" r:id="rId21"/>
    <p:sldId id="2083" r:id="rId22"/>
    <p:sldId id="2059" r:id="rId23"/>
    <p:sldId id="2060" r:id="rId24"/>
    <p:sldId id="2056" r:id="rId25"/>
    <p:sldId id="2057" r:id="rId26"/>
    <p:sldId id="2058" r:id="rId27"/>
    <p:sldId id="2072" r:id="rId2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81" autoAdjust="0"/>
    <p:restoredTop sz="94660"/>
  </p:normalViewPr>
  <p:slideViewPr>
    <p:cSldViewPr snapToGrid="0">
      <p:cViewPr>
        <p:scale>
          <a:sx n="80" d="100"/>
          <a:sy n="80" d="100"/>
        </p:scale>
        <p:origin x="60" y="1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theme" Target="theme/theme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viewProps" Target="view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651A6F2-E268-4A78-9CAD-6A18174ED28C}" type="datetimeFigureOut">
              <a:rPr lang="en-US" smtClean="0"/>
              <a:t>1/21/2019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347E2DD-DA14-438D-A5D8-C18DFA4D2E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38956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7">
            <a:extLst>
              <a:ext uri="{FF2B5EF4-FFF2-40B4-BE49-F238E27FC236}">
                <a16:creationId xmlns:a16="http://schemas.microsoft.com/office/drawing/2014/main" id="{A1304EE1-E640-4562-9B5B-AE32C434917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860FFC2-50E5-40EE-AA1D-6B5EA8503610}" type="slidenum">
              <a:rPr kumimoji="0" lang="zh-TW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新細明體" panose="02020500000000000000" pitchFamily="18" charset="-120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altLang="zh-TW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9219" name="Rectangle 2">
            <a:extLst>
              <a:ext uri="{FF2B5EF4-FFF2-40B4-BE49-F238E27FC236}">
                <a16:creationId xmlns:a16="http://schemas.microsoft.com/office/drawing/2014/main" id="{267562CE-A95E-4E8E-A2DE-3F95BC434F7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20" name="Rectangle 3">
            <a:extLst>
              <a:ext uri="{FF2B5EF4-FFF2-40B4-BE49-F238E27FC236}">
                <a16:creationId xmlns:a16="http://schemas.microsoft.com/office/drawing/2014/main" id="{D0A892EF-C222-4A09-9B50-E9937BD16CC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zh-TW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02151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610" name="Rectangle 7">
            <a:extLst>
              <a:ext uri="{FF2B5EF4-FFF2-40B4-BE49-F238E27FC236}">
                <a16:creationId xmlns:a16="http://schemas.microsoft.com/office/drawing/2014/main" id="{2790E5C8-F7F1-4627-91EE-5B2766DE935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8688">
              <a:defRPr sz="3600" u="sng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928688">
              <a:defRPr sz="3600" u="sng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928688">
              <a:defRPr sz="3600" u="sng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928688">
              <a:defRPr sz="3600" u="sng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928688">
              <a:defRPr sz="3600" u="sng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algn="ctr" defTabSz="928688" eaLnBrk="0" fontAlgn="base" hangingPunct="0">
              <a:spcBef>
                <a:spcPct val="0"/>
              </a:spcBef>
              <a:spcAft>
                <a:spcPct val="0"/>
              </a:spcAft>
              <a:defRPr sz="3600" u="sng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algn="ctr" defTabSz="928688" eaLnBrk="0" fontAlgn="base" hangingPunct="0">
              <a:spcBef>
                <a:spcPct val="0"/>
              </a:spcBef>
              <a:spcAft>
                <a:spcPct val="0"/>
              </a:spcAft>
              <a:defRPr sz="3600" u="sng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algn="ctr" defTabSz="928688" eaLnBrk="0" fontAlgn="base" hangingPunct="0">
              <a:spcBef>
                <a:spcPct val="0"/>
              </a:spcBef>
              <a:spcAft>
                <a:spcPct val="0"/>
              </a:spcAft>
              <a:defRPr sz="3600" u="sng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algn="ctr" defTabSz="928688" eaLnBrk="0" fontAlgn="base" hangingPunct="0">
              <a:spcBef>
                <a:spcPct val="0"/>
              </a:spcBef>
              <a:spcAft>
                <a:spcPct val="0"/>
              </a:spcAft>
              <a:defRPr sz="3600" u="sng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r" defTabSz="92868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EC270B3-37F8-4818-A6B8-42F1DA93C73C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34" charset="-128"/>
                <a:cs typeface="+mn-cs"/>
              </a:rPr>
              <a:pPr marL="0" marR="0" lvl="0" indent="0" algn="r" defTabSz="928688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324611" name="Rectangle 7">
            <a:extLst>
              <a:ext uri="{FF2B5EF4-FFF2-40B4-BE49-F238E27FC236}">
                <a16:creationId xmlns:a16="http://schemas.microsoft.com/office/drawing/2014/main" id="{C9B9AC76-3717-4C87-A1F5-54A2D8ED02D2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970338" y="8829675"/>
            <a:ext cx="3038475" cy="46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172" tIns="46587" rIns="93172" bIns="46587" anchor="b"/>
          <a:lstStyle>
            <a:lvl1pPr defTabSz="931863">
              <a:defRPr sz="3600" u="sng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931863">
              <a:defRPr sz="3600" u="sng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931863">
              <a:defRPr sz="3600" u="sng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931863">
              <a:defRPr sz="3600" u="sng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931863">
              <a:defRPr sz="3600" u="sng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algn="ctr" defTabSz="931863" eaLnBrk="0" fontAlgn="base" hangingPunct="0">
              <a:spcBef>
                <a:spcPct val="0"/>
              </a:spcBef>
              <a:spcAft>
                <a:spcPct val="0"/>
              </a:spcAft>
              <a:defRPr sz="3600" u="sng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algn="ctr" defTabSz="931863" eaLnBrk="0" fontAlgn="base" hangingPunct="0">
              <a:spcBef>
                <a:spcPct val="0"/>
              </a:spcBef>
              <a:spcAft>
                <a:spcPct val="0"/>
              </a:spcAft>
              <a:defRPr sz="3600" u="sng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algn="ctr" defTabSz="931863" eaLnBrk="0" fontAlgn="base" hangingPunct="0">
              <a:spcBef>
                <a:spcPct val="0"/>
              </a:spcBef>
              <a:spcAft>
                <a:spcPct val="0"/>
              </a:spcAft>
              <a:defRPr sz="3600" u="sng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algn="ctr" defTabSz="931863" eaLnBrk="0" fontAlgn="base" hangingPunct="0">
              <a:spcBef>
                <a:spcPct val="0"/>
              </a:spcBef>
              <a:spcAft>
                <a:spcPct val="0"/>
              </a:spcAft>
              <a:defRPr sz="3600" u="sng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r" defTabSz="9318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07D891C-FF0F-4730-9E2E-0F8705E2DC58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pPr marL="0" marR="0" lvl="0" indent="0" algn="r" defTabSz="93186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324612" name="Rectangle 7">
            <a:extLst>
              <a:ext uri="{FF2B5EF4-FFF2-40B4-BE49-F238E27FC236}">
                <a16:creationId xmlns:a16="http://schemas.microsoft.com/office/drawing/2014/main" id="{8BB6B3B0-B4F5-408D-8166-D0B5CCE8AECE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971925" y="8831263"/>
            <a:ext cx="3038475" cy="465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646" tIns="48323" rIns="96646" bIns="48323" anchor="b"/>
          <a:lstStyle>
            <a:lvl1pPr defTabSz="963613">
              <a:defRPr sz="3600" u="sng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963613">
              <a:defRPr sz="3600" u="sng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963613">
              <a:defRPr sz="3600" u="sng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963613">
              <a:defRPr sz="3600" u="sng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963613">
              <a:defRPr sz="3600" u="sng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algn="ctr" defTabSz="963613" eaLnBrk="0" fontAlgn="base" hangingPunct="0">
              <a:spcBef>
                <a:spcPct val="0"/>
              </a:spcBef>
              <a:spcAft>
                <a:spcPct val="0"/>
              </a:spcAft>
              <a:defRPr sz="3600" u="sng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algn="ctr" defTabSz="963613" eaLnBrk="0" fontAlgn="base" hangingPunct="0">
              <a:spcBef>
                <a:spcPct val="0"/>
              </a:spcBef>
              <a:spcAft>
                <a:spcPct val="0"/>
              </a:spcAft>
              <a:defRPr sz="3600" u="sng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algn="ctr" defTabSz="963613" eaLnBrk="0" fontAlgn="base" hangingPunct="0">
              <a:spcBef>
                <a:spcPct val="0"/>
              </a:spcBef>
              <a:spcAft>
                <a:spcPct val="0"/>
              </a:spcAft>
              <a:defRPr sz="3600" u="sng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algn="ctr" defTabSz="963613" eaLnBrk="0" fontAlgn="base" hangingPunct="0">
              <a:spcBef>
                <a:spcPct val="0"/>
              </a:spcBef>
              <a:spcAft>
                <a:spcPct val="0"/>
              </a:spcAft>
              <a:defRPr sz="3600" u="sng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r" defTabSz="96361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2A94199-F29A-4B27-A63E-9CAFD8B25129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34" charset="-128"/>
                <a:cs typeface="+mn-cs"/>
              </a:rPr>
              <a:pPr marL="0" marR="0" lvl="0" indent="0" algn="r" defTabSz="96361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324613" name="Rectangle 2">
            <a:extLst>
              <a:ext uri="{FF2B5EF4-FFF2-40B4-BE49-F238E27FC236}">
                <a16:creationId xmlns:a16="http://schemas.microsoft.com/office/drawing/2014/main" id="{F5802872-BB22-419E-AA75-A84CC5F51C2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06400" y="692150"/>
            <a:ext cx="6205538" cy="3490913"/>
          </a:xfrm>
          <a:ln/>
        </p:spPr>
      </p:sp>
      <p:sp>
        <p:nvSpPr>
          <p:cNvPr id="324614" name="Rectangle 3">
            <a:extLst>
              <a:ext uri="{FF2B5EF4-FFF2-40B4-BE49-F238E27FC236}">
                <a16:creationId xmlns:a16="http://schemas.microsoft.com/office/drawing/2014/main" id="{429CF8C2-297D-475F-8BD6-E4169061F3C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01675" y="4416425"/>
            <a:ext cx="5607050" cy="41830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646" tIns="48323" rIns="96646" bIns="48323"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3604488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610" name="Rectangle 7">
            <a:extLst>
              <a:ext uri="{FF2B5EF4-FFF2-40B4-BE49-F238E27FC236}">
                <a16:creationId xmlns:a16="http://schemas.microsoft.com/office/drawing/2014/main" id="{2790E5C8-F7F1-4627-91EE-5B2766DE935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8688">
              <a:defRPr sz="3600" u="sng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928688">
              <a:defRPr sz="3600" u="sng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928688">
              <a:defRPr sz="3600" u="sng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928688">
              <a:defRPr sz="3600" u="sng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928688">
              <a:defRPr sz="3600" u="sng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algn="ctr" defTabSz="928688" eaLnBrk="0" fontAlgn="base" hangingPunct="0">
              <a:spcBef>
                <a:spcPct val="0"/>
              </a:spcBef>
              <a:spcAft>
                <a:spcPct val="0"/>
              </a:spcAft>
              <a:defRPr sz="3600" u="sng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algn="ctr" defTabSz="928688" eaLnBrk="0" fontAlgn="base" hangingPunct="0">
              <a:spcBef>
                <a:spcPct val="0"/>
              </a:spcBef>
              <a:spcAft>
                <a:spcPct val="0"/>
              </a:spcAft>
              <a:defRPr sz="3600" u="sng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algn="ctr" defTabSz="928688" eaLnBrk="0" fontAlgn="base" hangingPunct="0">
              <a:spcBef>
                <a:spcPct val="0"/>
              </a:spcBef>
              <a:spcAft>
                <a:spcPct val="0"/>
              </a:spcAft>
              <a:defRPr sz="3600" u="sng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algn="ctr" defTabSz="928688" eaLnBrk="0" fontAlgn="base" hangingPunct="0">
              <a:spcBef>
                <a:spcPct val="0"/>
              </a:spcBef>
              <a:spcAft>
                <a:spcPct val="0"/>
              </a:spcAft>
              <a:defRPr sz="3600" u="sng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r" defTabSz="92868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EC270B3-37F8-4818-A6B8-42F1DA93C73C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34" charset="-128"/>
                <a:cs typeface="+mn-cs"/>
              </a:rPr>
              <a:pPr marL="0" marR="0" lvl="0" indent="0" algn="r" defTabSz="928688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324611" name="Rectangle 7">
            <a:extLst>
              <a:ext uri="{FF2B5EF4-FFF2-40B4-BE49-F238E27FC236}">
                <a16:creationId xmlns:a16="http://schemas.microsoft.com/office/drawing/2014/main" id="{C9B9AC76-3717-4C87-A1F5-54A2D8ED02D2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970338" y="8829675"/>
            <a:ext cx="3038475" cy="46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172" tIns="46587" rIns="93172" bIns="46587" anchor="b"/>
          <a:lstStyle>
            <a:lvl1pPr defTabSz="931863">
              <a:defRPr sz="3600" u="sng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931863">
              <a:defRPr sz="3600" u="sng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931863">
              <a:defRPr sz="3600" u="sng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931863">
              <a:defRPr sz="3600" u="sng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931863">
              <a:defRPr sz="3600" u="sng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algn="ctr" defTabSz="931863" eaLnBrk="0" fontAlgn="base" hangingPunct="0">
              <a:spcBef>
                <a:spcPct val="0"/>
              </a:spcBef>
              <a:spcAft>
                <a:spcPct val="0"/>
              </a:spcAft>
              <a:defRPr sz="3600" u="sng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algn="ctr" defTabSz="931863" eaLnBrk="0" fontAlgn="base" hangingPunct="0">
              <a:spcBef>
                <a:spcPct val="0"/>
              </a:spcBef>
              <a:spcAft>
                <a:spcPct val="0"/>
              </a:spcAft>
              <a:defRPr sz="3600" u="sng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algn="ctr" defTabSz="931863" eaLnBrk="0" fontAlgn="base" hangingPunct="0">
              <a:spcBef>
                <a:spcPct val="0"/>
              </a:spcBef>
              <a:spcAft>
                <a:spcPct val="0"/>
              </a:spcAft>
              <a:defRPr sz="3600" u="sng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algn="ctr" defTabSz="931863" eaLnBrk="0" fontAlgn="base" hangingPunct="0">
              <a:spcBef>
                <a:spcPct val="0"/>
              </a:spcBef>
              <a:spcAft>
                <a:spcPct val="0"/>
              </a:spcAft>
              <a:defRPr sz="3600" u="sng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r" defTabSz="9318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07D891C-FF0F-4730-9E2E-0F8705E2DC58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pPr marL="0" marR="0" lvl="0" indent="0" algn="r" defTabSz="93186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324612" name="Rectangle 7">
            <a:extLst>
              <a:ext uri="{FF2B5EF4-FFF2-40B4-BE49-F238E27FC236}">
                <a16:creationId xmlns:a16="http://schemas.microsoft.com/office/drawing/2014/main" id="{8BB6B3B0-B4F5-408D-8166-D0B5CCE8AECE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971925" y="8831263"/>
            <a:ext cx="3038475" cy="465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646" tIns="48323" rIns="96646" bIns="48323" anchor="b"/>
          <a:lstStyle>
            <a:lvl1pPr defTabSz="963613">
              <a:defRPr sz="3600" u="sng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963613">
              <a:defRPr sz="3600" u="sng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963613">
              <a:defRPr sz="3600" u="sng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963613">
              <a:defRPr sz="3600" u="sng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963613">
              <a:defRPr sz="3600" u="sng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algn="ctr" defTabSz="963613" eaLnBrk="0" fontAlgn="base" hangingPunct="0">
              <a:spcBef>
                <a:spcPct val="0"/>
              </a:spcBef>
              <a:spcAft>
                <a:spcPct val="0"/>
              </a:spcAft>
              <a:defRPr sz="3600" u="sng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algn="ctr" defTabSz="963613" eaLnBrk="0" fontAlgn="base" hangingPunct="0">
              <a:spcBef>
                <a:spcPct val="0"/>
              </a:spcBef>
              <a:spcAft>
                <a:spcPct val="0"/>
              </a:spcAft>
              <a:defRPr sz="3600" u="sng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algn="ctr" defTabSz="963613" eaLnBrk="0" fontAlgn="base" hangingPunct="0">
              <a:spcBef>
                <a:spcPct val="0"/>
              </a:spcBef>
              <a:spcAft>
                <a:spcPct val="0"/>
              </a:spcAft>
              <a:defRPr sz="3600" u="sng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algn="ctr" defTabSz="963613" eaLnBrk="0" fontAlgn="base" hangingPunct="0">
              <a:spcBef>
                <a:spcPct val="0"/>
              </a:spcBef>
              <a:spcAft>
                <a:spcPct val="0"/>
              </a:spcAft>
              <a:defRPr sz="3600" u="sng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r" defTabSz="96361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2A94199-F29A-4B27-A63E-9CAFD8B25129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34" charset="-128"/>
                <a:cs typeface="+mn-cs"/>
              </a:rPr>
              <a:pPr marL="0" marR="0" lvl="0" indent="0" algn="r" defTabSz="96361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324613" name="Rectangle 2">
            <a:extLst>
              <a:ext uri="{FF2B5EF4-FFF2-40B4-BE49-F238E27FC236}">
                <a16:creationId xmlns:a16="http://schemas.microsoft.com/office/drawing/2014/main" id="{F5802872-BB22-419E-AA75-A84CC5F51C2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06400" y="692150"/>
            <a:ext cx="6205538" cy="3490913"/>
          </a:xfrm>
          <a:ln/>
        </p:spPr>
      </p:sp>
      <p:sp>
        <p:nvSpPr>
          <p:cNvPr id="324614" name="Rectangle 3">
            <a:extLst>
              <a:ext uri="{FF2B5EF4-FFF2-40B4-BE49-F238E27FC236}">
                <a16:creationId xmlns:a16="http://schemas.microsoft.com/office/drawing/2014/main" id="{429CF8C2-297D-475F-8BD6-E4169061F3C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01675" y="4416425"/>
            <a:ext cx="5607050" cy="41830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646" tIns="48323" rIns="96646" bIns="48323"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5965179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634" name="Rectangle 7">
            <a:extLst>
              <a:ext uri="{FF2B5EF4-FFF2-40B4-BE49-F238E27FC236}">
                <a16:creationId xmlns:a16="http://schemas.microsoft.com/office/drawing/2014/main" id="{8CB3D801-8D56-4958-974C-E675A7B6D2C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8688">
              <a:defRPr sz="3600" u="sng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928688">
              <a:defRPr sz="3600" u="sng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928688">
              <a:defRPr sz="3600" u="sng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928688">
              <a:defRPr sz="3600" u="sng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928688">
              <a:defRPr sz="3600" u="sng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algn="ctr" defTabSz="928688" eaLnBrk="0" fontAlgn="base" hangingPunct="0">
              <a:spcBef>
                <a:spcPct val="0"/>
              </a:spcBef>
              <a:spcAft>
                <a:spcPct val="0"/>
              </a:spcAft>
              <a:defRPr sz="3600" u="sng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algn="ctr" defTabSz="928688" eaLnBrk="0" fontAlgn="base" hangingPunct="0">
              <a:spcBef>
                <a:spcPct val="0"/>
              </a:spcBef>
              <a:spcAft>
                <a:spcPct val="0"/>
              </a:spcAft>
              <a:defRPr sz="3600" u="sng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algn="ctr" defTabSz="928688" eaLnBrk="0" fontAlgn="base" hangingPunct="0">
              <a:spcBef>
                <a:spcPct val="0"/>
              </a:spcBef>
              <a:spcAft>
                <a:spcPct val="0"/>
              </a:spcAft>
              <a:defRPr sz="3600" u="sng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algn="ctr" defTabSz="928688" eaLnBrk="0" fontAlgn="base" hangingPunct="0">
              <a:spcBef>
                <a:spcPct val="0"/>
              </a:spcBef>
              <a:spcAft>
                <a:spcPct val="0"/>
              </a:spcAft>
              <a:defRPr sz="3600" u="sng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r" defTabSz="92868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92DE6A3-C58F-4E7E-AC7A-2675C0C41BF0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34" charset="-128"/>
                <a:cs typeface="+mn-cs"/>
              </a:rPr>
              <a:pPr marL="0" marR="0" lvl="0" indent="0" algn="r" defTabSz="928688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325635" name="Rectangle 7">
            <a:extLst>
              <a:ext uri="{FF2B5EF4-FFF2-40B4-BE49-F238E27FC236}">
                <a16:creationId xmlns:a16="http://schemas.microsoft.com/office/drawing/2014/main" id="{7B3149E5-0B49-40EA-A171-50DF090CA2A8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970338" y="8829675"/>
            <a:ext cx="3038475" cy="46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172" tIns="46587" rIns="93172" bIns="46587" anchor="b"/>
          <a:lstStyle>
            <a:lvl1pPr defTabSz="931863">
              <a:defRPr sz="3600" u="sng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931863">
              <a:defRPr sz="3600" u="sng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931863">
              <a:defRPr sz="3600" u="sng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931863">
              <a:defRPr sz="3600" u="sng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931863">
              <a:defRPr sz="3600" u="sng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algn="ctr" defTabSz="931863" eaLnBrk="0" fontAlgn="base" hangingPunct="0">
              <a:spcBef>
                <a:spcPct val="0"/>
              </a:spcBef>
              <a:spcAft>
                <a:spcPct val="0"/>
              </a:spcAft>
              <a:defRPr sz="3600" u="sng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algn="ctr" defTabSz="931863" eaLnBrk="0" fontAlgn="base" hangingPunct="0">
              <a:spcBef>
                <a:spcPct val="0"/>
              </a:spcBef>
              <a:spcAft>
                <a:spcPct val="0"/>
              </a:spcAft>
              <a:defRPr sz="3600" u="sng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algn="ctr" defTabSz="931863" eaLnBrk="0" fontAlgn="base" hangingPunct="0">
              <a:spcBef>
                <a:spcPct val="0"/>
              </a:spcBef>
              <a:spcAft>
                <a:spcPct val="0"/>
              </a:spcAft>
              <a:defRPr sz="3600" u="sng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algn="ctr" defTabSz="931863" eaLnBrk="0" fontAlgn="base" hangingPunct="0">
              <a:spcBef>
                <a:spcPct val="0"/>
              </a:spcBef>
              <a:spcAft>
                <a:spcPct val="0"/>
              </a:spcAft>
              <a:defRPr sz="3600" u="sng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r" defTabSz="9318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8537660-ECA2-4D5E-B647-288E3ABD7A04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pPr marL="0" marR="0" lvl="0" indent="0" algn="r" defTabSz="93186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325636" name="Rectangle 7">
            <a:extLst>
              <a:ext uri="{FF2B5EF4-FFF2-40B4-BE49-F238E27FC236}">
                <a16:creationId xmlns:a16="http://schemas.microsoft.com/office/drawing/2014/main" id="{9872EF45-77EC-436C-91E8-8ECC98271B63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971925" y="8831263"/>
            <a:ext cx="3038475" cy="465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646" tIns="48323" rIns="96646" bIns="48323" anchor="b"/>
          <a:lstStyle>
            <a:lvl1pPr defTabSz="963613">
              <a:defRPr sz="3600" u="sng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963613">
              <a:defRPr sz="3600" u="sng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963613">
              <a:defRPr sz="3600" u="sng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963613">
              <a:defRPr sz="3600" u="sng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963613">
              <a:defRPr sz="3600" u="sng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algn="ctr" defTabSz="963613" eaLnBrk="0" fontAlgn="base" hangingPunct="0">
              <a:spcBef>
                <a:spcPct val="0"/>
              </a:spcBef>
              <a:spcAft>
                <a:spcPct val="0"/>
              </a:spcAft>
              <a:defRPr sz="3600" u="sng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algn="ctr" defTabSz="963613" eaLnBrk="0" fontAlgn="base" hangingPunct="0">
              <a:spcBef>
                <a:spcPct val="0"/>
              </a:spcBef>
              <a:spcAft>
                <a:spcPct val="0"/>
              </a:spcAft>
              <a:defRPr sz="3600" u="sng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algn="ctr" defTabSz="963613" eaLnBrk="0" fontAlgn="base" hangingPunct="0">
              <a:spcBef>
                <a:spcPct val="0"/>
              </a:spcBef>
              <a:spcAft>
                <a:spcPct val="0"/>
              </a:spcAft>
              <a:defRPr sz="3600" u="sng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algn="ctr" defTabSz="963613" eaLnBrk="0" fontAlgn="base" hangingPunct="0">
              <a:spcBef>
                <a:spcPct val="0"/>
              </a:spcBef>
              <a:spcAft>
                <a:spcPct val="0"/>
              </a:spcAft>
              <a:defRPr sz="3600" u="sng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r" defTabSz="96361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AB24F5C-D0A3-445A-85C6-17084806CF70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34" charset="-128"/>
                <a:cs typeface="+mn-cs"/>
              </a:rPr>
              <a:pPr marL="0" marR="0" lvl="0" indent="0" algn="r" defTabSz="96361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325637" name="Rectangle 2">
            <a:extLst>
              <a:ext uri="{FF2B5EF4-FFF2-40B4-BE49-F238E27FC236}">
                <a16:creationId xmlns:a16="http://schemas.microsoft.com/office/drawing/2014/main" id="{21C2A3D1-FD0B-44D7-AE08-3FE054359D4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06400" y="692150"/>
            <a:ext cx="6205538" cy="3490913"/>
          </a:xfrm>
          <a:ln/>
        </p:spPr>
      </p:sp>
      <p:sp>
        <p:nvSpPr>
          <p:cNvPr id="325638" name="Rectangle 3">
            <a:extLst>
              <a:ext uri="{FF2B5EF4-FFF2-40B4-BE49-F238E27FC236}">
                <a16:creationId xmlns:a16="http://schemas.microsoft.com/office/drawing/2014/main" id="{E75D11A1-B94B-4FC9-8637-F7607549D71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35038" y="4418013"/>
            <a:ext cx="5140325" cy="418623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646" tIns="48323" rIns="96646" bIns="48323"/>
          <a:lstStyle/>
          <a:p>
            <a:pPr eaLnBrk="1" hangingPunct="1"/>
            <a:endParaRPr lang="en-US" altLang="en-US" b="1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658" name="Rectangle 7">
            <a:extLst>
              <a:ext uri="{FF2B5EF4-FFF2-40B4-BE49-F238E27FC236}">
                <a16:creationId xmlns:a16="http://schemas.microsoft.com/office/drawing/2014/main" id="{E5DC5A7E-14A8-4E5D-9EF3-9BD6781CBB6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8688">
              <a:defRPr sz="3600" u="sng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928688">
              <a:defRPr sz="3600" u="sng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928688">
              <a:defRPr sz="3600" u="sng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928688">
              <a:defRPr sz="3600" u="sng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928688">
              <a:defRPr sz="3600" u="sng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algn="ctr" defTabSz="928688" eaLnBrk="0" fontAlgn="base" hangingPunct="0">
              <a:spcBef>
                <a:spcPct val="0"/>
              </a:spcBef>
              <a:spcAft>
                <a:spcPct val="0"/>
              </a:spcAft>
              <a:defRPr sz="3600" u="sng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algn="ctr" defTabSz="928688" eaLnBrk="0" fontAlgn="base" hangingPunct="0">
              <a:spcBef>
                <a:spcPct val="0"/>
              </a:spcBef>
              <a:spcAft>
                <a:spcPct val="0"/>
              </a:spcAft>
              <a:defRPr sz="3600" u="sng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algn="ctr" defTabSz="928688" eaLnBrk="0" fontAlgn="base" hangingPunct="0">
              <a:spcBef>
                <a:spcPct val="0"/>
              </a:spcBef>
              <a:spcAft>
                <a:spcPct val="0"/>
              </a:spcAft>
              <a:defRPr sz="3600" u="sng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algn="ctr" defTabSz="928688" eaLnBrk="0" fontAlgn="base" hangingPunct="0">
              <a:spcBef>
                <a:spcPct val="0"/>
              </a:spcBef>
              <a:spcAft>
                <a:spcPct val="0"/>
              </a:spcAft>
              <a:defRPr sz="3600" u="sng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r" defTabSz="92868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4883E74-5CC2-47FD-8A5B-38D64F20D46C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34" charset="-128"/>
                <a:cs typeface="+mn-cs"/>
              </a:rPr>
              <a:pPr marL="0" marR="0" lvl="0" indent="0" algn="r" defTabSz="928688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326659" name="Rectangle 7">
            <a:extLst>
              <a:ext uri="{FF2B5EF4-FFF2-40B4-BE49-F238E27FC236}">
                <a16:creationId xmlns:a16="http://schemas.microsoft.com/office/drawing/2014/main" id="{324F193A-0ADB-429E-AAE7-1FBE757BAB9A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970338" y="8829675"/>
            <a:ext cx="3038475" cy="46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172" tIns="46587" rIns="93172" bIns="46587" anchor="b"/>
          <a:lstStyle>
            <a:lvl1pPr defTabSz="931863">
              <a:defRPr sz="3600" u="sng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931863">
              <a:defRPr sz="3600" u="sng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931863">
              <a:defRPr sz="3600" u="sng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931863">
              <a:defRPr sz="3600" u="sng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931863">
              <a:defRPr sz="3600" u="sng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algn="ctr" defTabSz="931863" eaLnBrk="0" fontAlgn="base" hangingPunct="0">
              <a:spcBef>
                <a:spcPct val="0"/>
              </a:spcBef>
              <a:spcAft>
                <a:spcPct val="0"/>
              </a:spcAft>
              <a:defRPr sz="3600" u="sng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algn="ctr" defTabSz="931863" eaLnBrk="0" fontAlgn="base" hangingPunct="0">
              <a:spcBef>
                <a:spcPct val="0"/>
              </a:spcBef>
              <a:spcAft>
                <a:spcPct val="0"/>
              </a:spcAft>
              <a:defRPr sz="3600" u="sng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algn="ctr" defTabSz="931863" eaLnBrk="0" fontAlgn="base" hangingPunct="0">
              <a:spcBef>
                <a:spcPct val="0"/>
              </a:spcBef>
              <a:spcAft>
                <a:spcPct val="0"/>
              </a:spcAft>
              <a:defRPr sz="3600" u="sng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algn="ctr" defTabSz="931863" eaLnBrk="0" fontAlgn="base" hangingPunct="0">
              <a:spcBef>
                <a:spcPct val="0"/>
              </a:spcBef>
              <a:spcAft>
                <a:spcPct val="0"/>
              </a:spcAft>
              <a:defRPr sz="3600" u="sng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r" defTabSz="9318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4541CF0-8F4E-4F3E-B05D-223C7CB6CBA8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pPr marL="0" marR="0" lvl="0" indent="0" algn="r" defTabSz="93186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326660" name="Rectangle 7">
            <a:extLst>
              <a:ext uri="{FF2B5EF4-FFF2-40B4-BE49-F238E27FC236}">
                <a16:creationId xmlns:a16="http://schemas.microsoft.com/office/drawing/2014/main" id="{226B1D9D-34A9-4047-84AB-2684E253E73A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971925" y="8831263"/>
            <a:ext cx="3038475" cy="465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646" tIns="48323" rIns="96646" bIns="48323" anchor="b"/>
          <a:lstStyle>
            <a:lvl1pPr defTabSz="963613">
              <a:defRPr sz="3600" u="sng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963613">
              <a:defRPr sz="3600" u="sng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963613">
              <a:defRPr sz="3600" u="sng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963613">
              <a:defRPr sz="3600" u="sng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963613">
              <a:defRPr sz="3600" u="sng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algn="ctr" defTabSz="963613" eaLnBrk="0" fontAlgn="base" hangingPunct="0">
              <a:spcBef>
                <a:spcPct val="0"/>
              </a:spcBef>
              <a:spcAft>
                <a:spcPct val="0"/>
              </a:spcAft>
              <a:defRPr sz="3600" u="sng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algn="ctr" defTabSz="963613" eaLnBrk="0" fontAlgn="base" hangingPunct="0">
              <a:spcBef>
                <a:spcPct val="0"/>
              </a:spcBef>
              <a:spcAft>
                <a:spcPct val="0"/>
              </a:spcAft>
              <a:defRPr sz="3600" u="sng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algn="ctr" defTabSz="963613" eaLnBrk="0" fontAlgn="base" hangingPunct="0">
              <a:spcBef>
                <a:spcPct val="0"/>
              </a:spcBef>
              <a:spcAft>
                <a:spcPct val="0"/>
              </a:spcAft>
              <a:defRPr sz="3600" u="sng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algn="ctr" defTabSz="963613" eaLnBrk="0" fontAlgn="base" hangingPunct="0">
              <a:spcBef>
                <a:spcPct val="0"/>
              </a:spcBef>
              <a:spcAft>
                <a:spcPct val="0"/>
              </a:spcAft>
              <a:defRPr sz="3600" u="sng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r" defTabSz="96361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F87C1B0-22F0-46BD-8EB9-4E1612D0D1D4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34" charset="-128"/>
                <a:cs typeface="+mn-cs"/>
              </a:rPr>
              <a:pPr marL="0" marR="0" lvl="0" indent="0" algn="r" defTabSz="96361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326661" name="Rectangle 2">
            <a:extLst>
              <a:ext uri="{FF2B5EF4-FFF2-40B4-BE49-F238E27FC236}">
                <a16:creationId xmlns:a16="http://schemas.microsoft.com/office/drawing/2014/main" id="{10E419F2-D29E-4428-A749-A8F8D039887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06400" y="692150"/>
            <a:ext cx="6205538" cy="3490913"/>
          </a:xfrm>
          <a:ln/>
        </p:spPr>
      </p:sp>
      <p:sp>
        <p:nvSpPr>
          <p:cNvPr id="326662" name="Rectangle 3">
            <a:extLst>
              <a:ext uri="{FF2B5EF4-FFF2-40B4-BE49-F238E27FC236}">
                <a16:creationId xmlns:a16="http://schemas.microsoft.com/office/drawing/2014/main" id="{4FD6417D-4C2A-4379-87A6-F83D6881D6D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35038" y="4418013"/>
            <a:ext cx="5140325" cy="418623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646" tIns="48323" rIns="96646" bIns="48323"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82" name="Rectangle 7">
            <a:extLst>
              <a:ext uri="{FF2B5EF4-FFF2-40B4-BE49-F238E27FC236}">
                <a16:creationId xmlns:a16="http://schemas.microsoft.com/office/drawing/2014/main" id="{4C0F6133-B5E5-47F6-9A18-C1A62ACAF10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8688">
              <a:defRPr sz="3600" u="sng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928688">
              <a:defRPr sz="3600" u="sng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928688">
              <a:defRPr sz="3600" u="sng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928688">
              <a:defRPr sz="3600" u="sng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928688">
              <a:defRPr sz="3600" u="sng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algn="ctr" defTabSz="928688" eaLnBrk="0" fontAlgn="base" hangingPunct="0">
              <a:spcBef>
                <a:spcPct val="0"/>
              </a:spcBef>
              <a:spcAft>
                <a:spcPct val="0"/>
              </a:spcAft>
              <a:defRPr sz="3600" u="sng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algn="ctr" defTabSz="928688" eaLnBrk="0" fontAlgn="base" hangingPunct="0">
              <a:spcBef>
                <a:spcPct val="0"/>
              </a:spcBef>
              <a:spcAft>
                <a:spcPct val="0"/>
              </a:spcAft>
              <a:defRPr sz="3600" u="sng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algn="ctr" defTabSz="928688" eaLnBrk="0" fontAlgn="base" hangingPunct="0">
              <a:spcBef>
                <a:spcPct val="0"/>
              </a:spcBef>
              <a:spcAft>
                <a:spcPct val="0"/>
              </a:spcAft>
              <a:defRPr sz="3600" u="sng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algn="ctr" defTabSz="928688" eaLnBrk="0" fontAlgn="base" hangingPunct="0">
              <a:spcBef>
                <a:spcPct val="0"/>
              </a:spcBef>
              <a:spcAft>
                <a:spcPct val="0"/>
              </a:spcAft>
              <a:defRPr sz="3600" u="sng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r" defTabSz="92868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8ADC775-1523-421D-9753-D64AC7805DF6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34" charset="-128"/>
                <a:cs typeface="+mn-cs"/>
              </a:rPr>
              <a:pPr marL="0" marR="0" lvl="0" indent="0" algn="r" defTabSz="928688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327683" name="Rectangle 7">
            <a:extLst>
              <a:ext uri="{FF2B5EF4-FFF2-40B4-BE49-F238E27FC236}">
                <a16:creationId xmlns:a16="http://schemas.microsoft.com/office/drawing/2014/main" id="{5E171F87-269E-4FE5-B53C-EDB3199B8C2C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970338" y="8829675"/>
            <a:ext cx="3038475" cy="46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177" tIns="46589" rIns="93177" bIns="46589" anchor="b"/>
          <a:lstStyle>
            <a:lvl1pPr defTabSz="931863">
              <a:defRPr sz="3600" u="sng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931863">
              <a:defRPr sz="3600" u="sng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931863">
              <a:defRPr sz="3600" u="sng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931863">
              <a:defRPr sz="3600" u="sng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931863">
              <a:defRPr sz="3600" u="sng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algn="ctr" defTabSz="931863" eaLnBrk="0" fontAlgn="base" hangingPunct="0">
              <a:spcBef>
                <a:spcPct val="0"/>
              </a:spcBef>
              <a:spcAft>
                <a:spcPct val="0"/>
              </a:spcAft>
              <a:defRPr sz="3600" u="sng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algn="ctr" defTabSz="931863" eaLnBrk="0" fontAlgn="base" hangingPunct="0">
              <a:spcBef>
                <a:spcPct val="0"/>
              </a:spcBef>
              <a:spcAft>
                <a:spcPct val="0"/>
              </a:spcAft>
              <a:defRPr sz="3600" u="sng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algn="ctr" defTabSz="931863" eaLnBrk="0" fontAlgn="base" hangingPunct="0">
              <a:spcBef>
                <a:spcPct val="0"/>
              </a:spcBef>
              <a:spcAft>
                <a:spcPct val="0"/>
              </a:spcAft>
              <a:defRPr sz="3600" u="sng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algn="ctr" defTabSz="931863" eaLnBrk="0" fontAlgn="base" hangingPunct="0">
              <a:spcBef>
                <a:spcPct val="0"/>
              </a:spcBef>
              <a:spcAft>
                <a:spcPct val="0"/>
              </a:spcAft>
              <a:defRPr sz="3600" u="sng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r" defTabSz="9318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305C205-7296-4788-B8DB-E8933F04061C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pPr marL="0" marR="0" lvl="0" indent="0" algn="r" defTabSz="93186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327684" name="Rectangle 7">
            <a:extLst>
              <a:ext uri="{FF2B5EF4-FFF2-40B4-BE49-F238E27FC236}">
                <a16:creationId xmlns:a16="http://schemas.microsoft.com/office/drawing/2014/main" id="{6539994E-41C0-42D1-86A1-A523C76BFC4F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971925" y="8831263"/>
            <a:ext cx="3038475" cy="465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651" tIns="48326" rIns="96651" bIns="48326" anchor="b"/>
          <a:lstStyle>
            <a:lvl1pPr defTabSz="963613">
              <a:defRPr sz="3600" u="sng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963613">
              <a:defRPr sz="3600" u="sng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963613">
              <a:defRPr sz="3600" u="sng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963613">
              <a:defRPr sz="3600" u="sng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963613">
              <a:defRPr sz="3600" u="sng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algn="ctr" defTabSz="963613" eaLnBrk="0" fontAlgn="base" hangingPunct="0">
              <a:spcBef>
                <a:spcPct val="0"/>
              </a:spcBef>
              <a:spcAft>
                <a:spcPct val="0"/>
              </a:spcAft>
              <a:defRPr sz="3600" u="sng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algn="ctr" defTabSz="963613" eaLnBrk="0" fontAlgn="base" hangingPunct="0">
              <a:spcBef>
                <a:spcPct val="0"/>
              </a:spcBef>
              <a:spcAft>
                <a:spcPct val="0"/>
              </a:spcAft>
              <a:defRPr sz="3600" u="sng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algn="ctr" defTabSz="963613" eaLnBrk="0" fontAlgn="base" hangingPunct="0">
              <a:spcBef>
                <a:spcPct val="0"/>
              </a:spcBef>
              <a:spcAft>
                <a:spcPct val="0"/>
              </a:spcAft>
              <a:defRPr sz="3600" u="sng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algn="ctr" defTabSz="963613" eaLnBrk="0" fontAlgn="base" hangingPunct="0">
              <a:spcBef>
                <a:spcPct val="0"/>
              </a:spcBef>
              <a:spcAft>
                <a:spcPct val="0"/>
              </a:spcAft>
              <a:defRPr sz="3600" u="sng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r" defTabSz="96361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7554AAB-45F5-482A-ABFA-D36BDC6D9143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34" charset="-128"/>
                <a:cs typeface="+mn-cs"/>
              </a:rPr>
              <a:pPr marL="0" marR="0" lvl="0" indent="0" algn="r" defTabSz="96361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327685" name="Rectangle 2">
            <a:extLst>
              <a:ext uri="{FF2B5EF4-FFF2-40B4-BE49-F238E27FC236}">
                <a16:creationId xmlns:a16="http://schemas.microsoft.com/office/drawing/2014/main" id="{186894B4-6F81-43A3-8749-0ABBFCE8E67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06400" y="692150"/>
            <a:ext cx="6205538" cy="3490913"/>
          </a:xfrm>
          <a:ln/>
        </p:spPr>
      </p:sp>
      <p:sp>
        <p:nvSpPr>
          <p:cNvPr id="327686" name="Rectangle 3">
            <a:extLst>
              <a:ext uri="{FF2B5EF4-FFF2-40B4-BE49-F238E27FC236}">
                <a16:creationId xmlns:a16="http://schemas.microsoft.com/office/drawing/2014/main" id="{6A363C69-3033-46E2-8C84-EF7E8D6FB9A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35038" y="4418013"/>
            <a:ext cx="5140325" cy="418623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651" tIns="48326" rIns="96651" bIns="48326"/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575C07-2632-437D-9CF4-210B78F7075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7A8CF1B-2029-45A3-9861-5FFC12CBAFB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ADC06C9-891D-4E20-A16C-EB3200B971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E89D53-94DE-4667-B9CB-C81EB1C639DE}" type="datetimeFigureOut">
              <a:rPr lang="en-US" smtClean="0"/>
              <a:t>1/21/2019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3C0E6BD-0460-465A-8E47-60500D0C02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A1E12FD-A228-436B-B1E0-3BDA02C278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F33049-6A46-4355-B694-0CC111416E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5754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BDFF0E-E54E-425E-9F42-5383924F8C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382EBC8-4A64-440F-9E61-2579C346AA9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238DC1E-D752-4064-90A6-1B92D7C2FA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E89D53-94DE-4667-B9CB-C81EB1C639DE}" type="datetimeFigureOut">
              <a:rPr lang="en-US" smtClean="0"/>
              <a:t>1/21/2019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FEED2E7-0D38-4EF9-801D-0BD44660F1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45DCAC2-B4F6-4760-913D-BF7DA003E4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F33049-6A46-4355-B694-0CC111416E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77899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492F851-A955-4A65-9580-6CD3BDFDFFD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1DCAAE4-0708-4FA6-A6A8-BDA8F9F8588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EBA5894-F19C-4986-9C71-31D2E0D861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E89D53-94DE-4667-B9CB-C81EB1C639DE}" type="datetimeFigureOut">
              <a:rPr lang="en-US" smtClean="0"/>
              <a:t>1/21/2019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A313738-9A1C-4E65-AF45-9EE603F76A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6B258D0-CB6F-4676-BA01-FEB2688A4F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F33049-6A46-4355-B694-0CC111416E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715501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A20F41-7344-407A-8CBE-8FF3A986E438}" type="datetimeFigureOut">
              <a:rPr lang="en-US" smtClean="0"/>
              <a:t>1/21/2019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B3602-9AC9-48F0-B785-7175F97C52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339163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A20F41-7344-407A-8CBE-8FF3A986E438}" type="datetimeFigureOut">
              <a:rPr lang="en-US" smtClean="0"/>
              <a:t>1/21/2019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B3602-9AC9-48F0-B785-7175F97C52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214297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A20F41-7344-407A-8CBE-8FF3A986E438}" type="datetimeFigureOut">
              <a:rPr lang="en-US" smtClean="0"/>
              <a:t>1/21/2019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B3602-9AC9-48F0-B785-7175F97C52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64894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A20F41-7344-407A-8CBE-8FF3A986E438}" type="datetimeFigureOut">
              <a:rPr lang="en-US" smtClean="0"/>
              <a:t>1/21/2019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B3602-9AC9-48F0-B785-7175F97C52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380591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A20F41-7344-407A-8CBE-8FF3A986E438}" type="datetimeFigureOut">
              <a:rPr lang="en-US" smtClean="0"/>
              <a:t>1/21/2019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B3602-9AC9-48F0-B785-7175F97C52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302839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A20F41-7344-407A-8CBE-8FF3A986E438}" type="datetimeFigureOut">
              <a:rPr lang="en-US" smtClean="0"/>
              <a:t>1/21/2019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B3602-9AC9-48F0-B785-7175F97C52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774636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A20F41-7344-407A-8CBE-8FF3A986E438}" type="datetimeFigureOut">
              <a:rPr lang="en-US" smtClean="0"/>
              <a:t>1/21/2019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B3602-9AC9-48F0-B785-7175F97C52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651395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A20F41-7344-407A-8CBE-8FF3A986E438}" type="datetimeFigureOut">
              <a:rPr lang="en-US" smtClean="0"/>
              <a:t>1/21/2019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B3602-9AC9-48F0-B785-7175F97C52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15686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DC734F-AD12-4E85-A686-1FDFFF07CA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6751F1-7EE8-4B9D-A9D9-DA345A875E0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B8591F7-9C06-44DD-826D-142A0EA1D6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E89D53-94DE-4667-B9CB-C81EB1C639DE}" type="datetimeFigureOut">
              <a:rPr lang="en-US" smtClean="0"/>
              <a:t>1/21/2019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B0C0E07-3A1E-487D-B130-33805C8E9C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7BFECB-5D75-4FFC-BD68-9027C13279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F33049-6A46-4355-B694-0CC111416E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269563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A20F41-7344-407A-8CBE-8FF3A986E438}" type="datetimeFigureOut">
              <a:rPr lang="en-US" smtClean="0"/>
              <a:t>1/21/2019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B3602-9AC9-48F0-B785-7175F97C52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375554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A20F41-7344-407A-8CBE-8FF3A986E438}" type="datetimeFigureOut">
              <a:rPr lang="en-US" smtClean="0"/>
              <a:t>1/21/2019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B3602-9AC9-48F0-B785-7175F97C52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731599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A20F41-7344-407A-8CBE-8FF3A986E438}" type="datetimeFigureOut">
              <a:rPr lang="en-US" smtClean="0"/>
              <a:t>1/21/2019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B3602-9AC9-48F0-B785-7175F97C52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780285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5D58831C-9347-4BF3-A5D7-080AEA0994F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20DABB57-6A4B-4385-9606-4B59AF3C657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E69BF22C-9575-4836-86CB-2CD9CC72926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6A7E77D-E361-4E23-8E32-2B4947222FB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27624323"/>
      </p:ext>
    </p:extLst>
  </p:cSld>
  <p:clrMapOvr>
    <a:masterClrMapping/>
  </p:clrMapOvr>
  <p:transition spd="med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3A8D9C34-FB51-4F2B-A7A0-57136852FC8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F09C0334-97DA-4978-AD82-EC9716EE216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8602776A-4BC3-48A5-855D-AE0C888B699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3D84E89-AAD8-4DD2-9C89-28B17B837FF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25543742"/>
      </p:ext>
    </p:extLst>
  </p:cSld>
  <p:clrMapOvr>
    <a:masterClrMapping/>
  </p:clrMapOvr>
  <p:transition spd="med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6FDF6BA4-CE03-45C3-A7CC-62619429C08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71B1D2F1-69EB-47D7-906F-C222F6C18A5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99C6965E-3680-4481-A548-41A673899B5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D4B5EDA-F0D6-4F94-8471-149A78A032A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85023552"/>
      </p:ext>
    </p:extLst>
  </p:cSld>
  <p:clrMapOvr>
    <a:masterClrMapping/>
  </p:clrMapOvr>
  <p:transition spd="med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981200"/>
            <a:ext cx="508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981200"/>
            <a:ext cx="508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E564360-B02E-4B3E-8A2D-95340FA7037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208C1B1-7C52-4ACF-BF03-3BF568DE77A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1F4FA31-14B9-4949-A578-64085785A8F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6ABDA2D-5814-415E-A440-0C29191E44B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3204226"/>
      </p:ext>
    </p:extLst>
  </p:cSld>
  <p:clrMapOvr>
    <a:masterClrMapping/>
  </p:clrMapOvr>
  <p:transition spd="med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B0491B26-B582-46F0-9487-5FF8CBE32E4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F7664192-A1A5-4932-8ABC-32A6EC0EEAC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374C22BE-A35E-4C93-9207-6A3773E913A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CB7520A-F427-4AC2-A42B-9C9E7D94986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59768080"/>
      </p:ext>
    </p:extLst>
  </p:cSld>
  <p:clrMapOvr>
    <a:masterClrMapping/>
  </p:clrMapOvr>
  <p:transition spd="med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DAB65D48-0908-4469-A230-390681D2C25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EF33648E-C4E9-458A-BB09-09012CAAF08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78680E02-056F-4567-B1B7-A364BAA4FC1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DF27EAE-7295-4BE3-8B8D-C7C26C64C9E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05788424"/>
      </p:ext>
    </p:extLst>
  </p:cSld>
  <p:clrMapOvr>
    <a:masterClrMapping/>
  </p:clrMapOvr>
  <p:transition spd="med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F911279C-43E0-4EE3-9C53-72177232393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FF85BC18-6583-4318-AA4D-7E54D2459F1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F5B8ADFC-DC4D-4AF5-A36A-9F332765901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2FC758E-989F-4D43-96DC-1D4696D0672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16051388"/>
      </p:ext>
    </p:extLst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67834E-0DDB-41C1-80AA-F4262A00B2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DCE23EC-1503-4F0E-B966-FE3410038BD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E1304C3-D1E2-4536-84A9-34AECAEA78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E89D53-94DE-4667-B9CB-C81EB1C639DE}" type="datetimeFigureOut">
              <a:rPr lang="en-US" smtClean="0"/>
              <a:t>1/21/2019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E3638E5-8B81-40FD-92F7-D5FF9D091C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9FCBEB2-14B6-42F0-A560-F067B17FB6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F33049-6A46-4355-B694-0CC111416E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553496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9AF2764-06CC-49AB-9C1A-BAEDB88ADD2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8CE0F45-7D7E-462C-A835-B917B9D6DC5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EA6F6DE-9E73-4CC5-BB99-CDB4CF6FF4F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30A043B-C187-429A-BB99-19525F2B1C3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0254825"/>
      </p:ext>
    </p:extLst>
  </p:cSld>
  <p:clrMapOvr>
    <a:masterClrMapping/>
  </p:clrMapOvr>
  <p:transition spd="med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146CD3E-B251-4052-9679-F867F0BB3DD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2713991-C47D-49B3-981F-47B89E98808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5C146DB-7C79-47C9-9BE1-2A8448B9530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76E19E6-F504-418A-8790-2800E0AE660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69914602"/>
      </p:ext>
    </p:extLst>
  </p:cSld>
  <p:clrMapOvr>
    <a:masterClrMapping/>
  </p:clrMapOvr>
  <p:transition spd="med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FC077BAE-C2F2-41D6-B6FC-F09AEC9B64C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18AB5AA8-3D5A-4220-8E52-0EDC837C650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EAAEC61B-0546-43A5-9958-A2ED50F57C3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A193972-5572-4323-949E-6B4D5B42B76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62484078"/>
      </p:ext>
    </p:extLst>
  </p:cSld>
  <p:clrMapOvr>
    <a:masterClrMapping/>
  </p:clrMapOvr>
  <p:transition spd="med"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6800" y="0"/>
            <a:ext cx="2590800" cy="6096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0"/>
            <a:ext cx="7569200" cy="60960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75217FB8-B19D-459B-9435-58F4BEA7861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3A28BAF3-A114-4A8F-A448-3EF1C7BCDDE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9AF541EC-A045-4FAE-9DDF-9A2A8949755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A1C2BF8-79F9-4C37-909B-C6014024F07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64338511"/>
      </p:ext>
    </p:extLst>
  </p:cSld>
  <p:clrMapOvr>
    <a:masterClrMapping/>
  </p:clrMapOvr>
  <p:transition spd="med"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914400" y="0"/>
            <a:ext cx="10363200" cy="6096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ECE350E2-4FFB-4EE8-B14C-40FD7800557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8FB88B00-0B12-4E79-A3FB-59293873F94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BFE42B30-9855-40F9-8409-DC2CB2F048B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46144C1-DA2B-404E-A5C2-B409DDF68B3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57963230"/>
      </p:ext>
    </p:extLst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ECDE79-EB26-45C9-843D-5056CE7D4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CC35DC-D790-4CBA-9161-0BF4A56CD20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6BD1223-9873-46DE-A9F9-5F42BD88398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7C7B82A-6965-4A01-8BEB-021A466159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E89D53-94DE-4667-B9CB-C81EB1C639DE}" type="datetimeFigureOut">
              <a:rPr lang="en-US" smtClean="0"/>
              <a:t>1/21/2019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575A3C4-E9C3-4CC7-BAF5-7638703414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09D080A-CBC7-4222-9567-5146EF0753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F33049-6A46-4355-B694-0CC111416E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97212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C602F1-C03A-44FD-866E-DF0F4D0FEE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2EAE973-C277-4C45-A367-A933EE5218E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CCAE7E9-F9F6-40EA-ADFC-844AA571853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076D714-05B0-4A1E-9591-E10890DB5E1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A19EB29-FC82-451F-A26B-F5702E5BE10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97A432C-0B11-44E6-A5E6-76F84297CA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E89D53-94DE-4667-B9CB-C81EB1C639DE}" type="datetimeFigureOut">
              <a:rPr lang="en-US" smtClean="0"/>
              <a:t>1/21/2019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8BC9C6F-609E-4E91-AAE6-1B99D3987F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1F2F5C0-CC4F-4C73-AE27-AD288F656F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F33049-6A46-4355-B694-0CC111416E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12436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8FDAED-3827-4704-AD73-D65D195B28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7009663-44F0-4138-9A01-8CD6E9F998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E89D53-94DE-4667-B9CB-C81EB1C639DE}" type="datetimeFigureOut">
              <a:rPr lang="en-US" smtClean="0"/>
              <a:t>1/21/2019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021F7CD-F872-49DB-8C42-BF4616375E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54DBE8E-2D7B-4EB9-8077-7E91A164C8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F33049-6A46-4355-B694-0CC111416E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70682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74C2CD1-431A-4F64-9A7B-6432E99CFD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E89D53-94DE-4667-B9CB-C81EB1C639DE}" type="datetimeFigureOut">
              <a:rPr lang="en-US" smtClean="0"/>
              <a:t>1/21/2019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84F8C4F-478C-446F-8C17-15C0BFBE1F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458B0F9-ACB7-4DD1-9A21-4B5DA39F48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F33049-6A46-4355-B694-0CC111416E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59830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C9FF82-6DF0-4A40-8A61-5F073F04A1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7043A3-9859-45B7-B28A-7BB3186C64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4EA0681-20C2-45AD-B28B-6DD4C9FF1BA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A0F50EA-32E1-449A-B435-2099A1C90A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E89D53-94DE-4667-B9CB-C81EB1C639DE}" type="datetimeFigureOut">
              <a:rPr lang="en-US" smtClean="0"/>
              <a:t>1/21/2019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CE0F82B-A509-4FD1-8A12-5D3B119F82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92AF454-06FC-4488-854C-2DB82B0253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F33049-6A46-4355-B694-0CC111416E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18326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C21FD5-BBB5-4DB4-AA01-2BBC750644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6CC24FC-04BF-4704-8C71-F50CB091CDC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8D6E126-AC05-48C9-BD6C-45928C21779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4627B94-D6D9-46D6-B389-8B7852F486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E89D53-94DE-4667-B9CB-C81EB1C639DE}" type="datetimeFigureOut">
              <a:rPr lang="en-US" smtClean="0"/>
              <a:t>1/21/2019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2184D46-8845-4B91-BE99-87608FB1EF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71EDE06-4F73-4CB5-93E5-D59D0C2FF3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F33049-6A46-4355-B694-0CC111416E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82187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D99A434-83B8-46EE-8F76-F4C9B4269C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C19F799-8E45-43BE-A502-6D9CDE3FD64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A77032E-607D-4460-91F1-422AEE751FD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E89D53-94DE-4667-B9CB-C81EB1C639DE}" type="datetimeFigureOut">
              <a:rPr lang="en-US" smtClean="0"/>
              <a:t>1/21/2019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2014CE2-17CC-4878-BE41-82C154F8AFB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ABB06B1-BC90-468C-9624-E1443E16982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F33049-6A46-4355-B694-0CC111416E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8152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A20F41-7344-407A-8CBE-8FF3A986E438}" type="datetimeFigureOut">
              <a:rPr lang="en-US" smtClean="0"/>
              <a:t>1/21/2019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9B3602-9AC9-48F0-B785-7175F97C52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59882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62245DA8-949E-400E-BDAA-AFA22631691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0"/>
            <a:ext cx="103632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algn="ctr" rotWithShape="0">
              <a:srgbClr val="808080">
                <a:alpha val="75000"/>
              </a:srgbClr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B886AE76-69FF-4E9F-B4D3-6195338D53F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1981200"/>
            <a:ext cx="10363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algn="ctr" rotWithShape="0">
              <a:srgbClr val="808080">
                <a:alpha val="75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7108" name="Rectangle 4">
            <a:extLst>
              <a:ext uri="{FF2B5EF4-FFF2-40B4-BE49-F238E27FC236}">
                <a16:creationId xmlns:a16="http://schemas.microsoft.com/office/drawing/2014/main" id="{71DE5194-4464-481A-92B2-A0565F521E5B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14400" y="6248400"/>
            <a:ext cx="2540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algn="ctr" rotWithShape="0">
              <a:srgbClr val="808080">
                <a:alpha val="75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 u="none" smtClean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7109" name="Rectangle 5">
            <a:extLst>
              <a:ext uri="{FF2B5EF4-FFF2-40B4-BE49-F238E27FC236}">
                <a16:creationId xmlns:a16="http://schemas.microsoft.com/office/drawing/2014/main" id="{B9F04D6E-DDB2-43AA-ADDF-8BC4F94FA8AF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8400"/>
            <a:ext cx="3860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algn="ctr" rotWithShape="0">
              <a:srgbClr val="808080">
                <a:alpha val="75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u="none" smtClean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7110" name="Rectangle 6">
            <a:extLst>
              <a:ext uri="{FF2B5EF4-FFF2-40B4-BE49-F238E27FC236}">
                <a16:creationId xmlns:a16="http://schemas.microsoft.com/office/drawing/2014/main" id="{27D2D5B3-E29B-4521-B115-1F5D645900D8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8400"/>
            <a:ext cx="2540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algn="ctr" rotWithShape="0">
              <a:srgbClr val="808080">
                <a:alpha val="75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u="none"/>
            </a:lvl1pPr>
          </a:lstStyle>
          <a:p>
            <a:fld id="{18C79C8B-9D58-42DA-8FCF-68E252B7F27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18972154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</p:sldLayoutIdLst>
  <p:transition spd="med"/>
  <p:hf sldNum="0"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000">
          <a:solidFill>
            <a:srgbClr val="FFFF66"/>
          </a:solidFill>
          <a:latin typeface="+mj-lt"/>
          <a:ea typeface="+mj-ea"/>
          <a:cs typeface="ＭＳ Ｐゴシック" pitchFamily="34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000">
          <a:solidFill>
            <a:srgbClr val="FFFF66"/>
          </a:solidFill>
          <a:latin typeface="Arial" pitchFamily="34" charset="0"/>
          <a:ea typeface="ＭＳ Ｐゴシック" pitchFamily="1" charset="-128"/>
          <a:cs typeface="ＭＳ Ｐゴシック" pitchFamily="34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000">
          <a:solidFill>
            <a:srgbClr val="FFFF66"/>
          </a:solidFill>
          <a:latin typeface="Arial" pitchFamily="34" charset="0"/>
          <a:ea typeface="ＭＳ Ｐゴシック" pitchFamily="1" charset="-128"/>
          <a:cs typeface="ＭＳ Ｐゴシック" pitchFamily="34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000">
          <a:solidFill>
            <a:srgbClr val="FFFF66"/>
          </a:solidFill>
          <a:latin typeface="Arial" pitchFamily="34" charset="0"/>
          <a:ea typeface="ＭＳ Ｐゴシック" pitchFamily="1" charset="-128"/>
          <a:cs typeface="ＭＳ Ｐゴシック" pitchFamily="34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000">
          <a:solidFill>
            <a:srgbClr val="FFFF66"/>
          </a:solidFill>
          <a:latin typeface="Arial" pitchFamily="34" charset="0"/>
          <a:ea typeface="ＭＳ Ｐゴシック" pitchFamily="1" charset="-128"/>
          <a:cs typeface="ＭＳ Ｐゴシック" pitchFamily="34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000">
          <a:solidFill>
            <a:srgbClr val="FFFF66"/>
          </a:solidFill>
          <a:latin typeface="Arial" pitchFamily="34" charset="0"/>
          <a:ea typeface="ＭＳ Ｐゴシック" pitchFamily="1" charset="-128"/>
          <a:cs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000">
          <a:solidFill>
            <a:srgbClr val="FFFF66"/>
          </a:solidFill>
          <a:latin typeface="Arial" pitchFamily="34" charset="0"/>
          <a:ea typeface="ＭＳ Ｐゴシック" pitchFamily="1" charset="-128"/>
          <a:cs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000">
          <a:solidFill>
            <a:srgbClr val="FFFF66"/>
          </a:solidFill>
          <a:latin typeface="Arial" pitchFamily="34" charset="0"/>
          <a:ea typeface="ＭＳ Ｐゴシック" pitchFamily="1" charset="-128"/>
          <a:cs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000">
          <a:solidFill>
            <a:srgbClr val="FFFF66"/>
          </a:solidFill>
          <a:latin typeface="Arial" pitchFamily="34" charset="0"/>
          <a:ea typeface="ＭＳ Ｐゴシック" pitchFamily="1" charset="-128"/>
          <a:cs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800" b="1">
          <a:solidFill>
            <a:srgbClr val="FFFF99"/>
          </a:solidFill>
          <a:latin typeface="+mn-lt"/>
          <a:ea typeface="+mn-ea"/>
          <a:cs typeface="ＭＳ Ｐゴシック" pitchFamily="34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Arial" panose="020B0604020202020204" pitchFamily="34" charset="0"/>
        <a:buChar char="–"/>
        <a:defRPr sz="2800" b="1">
          <a:solidFill>
            <a:schemeClr val="tx1"/>
          </a:solidFill>
          <a:latin typeface="+mn-lt"/>
          <a:ea typeface="+mn-ea"/>
          <a:cs typeface="ＭＳ Ｐゴシック" pitchFamily="34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Arial" panose="020B0604020202020204" pitchFamily="34" charset="0"/>
        <a:buChar char="–"/>
        <a:defRPr sz="2400" b="1">
          <a:solidFill>
            <a:schemeClr val="tx1"/>
          </a:solidFill>
          <a:latin typeface="+mn-lt"/>
          <a:ea typeface="+mn-ea"/>
          <a:cs typeface="ＭＳ Ｐゴシック" pitchFamily="34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Arial" panose="020B0604020202020204" pitchFamily="34" charset="0"/>
        <a:buChar char="–"/>
        <a:defRPr sz="2000" b="1">
          <a:solidFill>
            <a:schemeClr val="tx1"/>
          </a:solidFill>
          <a:latin typeface="+mn-lt"/>
          <a:ea typeface="+mn-ea"/>
          <a:cs typeface="ＭＳ Ｐゴシック" pitchFamily="34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Arial" panose="020B0604020202020204" pitchFamily="34" charset="0"/>
        <a:buChar char="–"/>
        <a:defRPr sz="2000" b="1">
          <a:solidFill>
            <a:schemeClr val="tx1"/>
          </a:solidFill>
          <a:latin typeface="+mn-lt"/>
          <a:ea typeface="+mn-ea"/>
          <a:cs typeface="ＭＳ Ｐゴシック" pitchFamily="34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Font typeface="Arial" pitchFamily="34" charset="0"/>
        <a:buChar char="–"/>
        <a:defRPr sz="2000" b="1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Font typeface="Arial" pitchFamily="34" charset="0"/>
        <a:buChar char="–"/>
        <a:defRPr sz="2000" b="1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Font typeface="Arial" pitchFamily="34" charset="0"/>
        <a:buChar char="–"/>
        <a:defRPr sz="2000" b="1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Font typeface="Arial" pitchFamily="34" charset="0"/>
        <a:buChar char="–"/>
        <a:defRPr sz="2000" b="1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9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9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9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9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9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9.jpeg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24">
            <a:extLst>
              <a:ext uri="{FF2B5EF4-FFF2-40B4-BE49-F238E27FC236}">
                <a16:creationId xmlns:a16="http://schemas.microsoft.com/office/drawing/2014/main" id="{50E01235-4228-417A-972C-F447BDE577C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6455" y="718932"/>
            <a:ext cx="10216055" cy="15542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fontAlgn="base">
              <a:spcBef>
                <a:spcPts val="1800"/>
              </a:spcBef>
              <a:spcAft>
                <a:spcPct val="0"/>
              </a:spcAft>
            </a:pPr>
            <a:r>
              <a:rPr lang="en-US" altLang="zh-TW" sz="4000" dirty="0">
                <a:solidFill>
                  <a:srgbClr val="000000"/>
                </a:solidFill>
                <a:ea typeface="華康儷中黑" pitchFamily="49" charset="-128"/>
                <a:cs typeface="Arial" panose="020B0604020202020204" pitchFamily="34" charset="0"/>
              </a:rPr>
              <a:t>Week 3 : Master UFO Program &amp;</a:t>
            </a:r>
          </a:p>
          <a:p>
            <a:pPr algn="ctr" fontAlgn="base">
              <a:spcBef>
                <a:spcPts val="1800"/>
              </a:spcBef>
              <a:spcAft>
                <a:spcPct val="0"/>
              </a:spcAft>
            </a:pPr>
            <a:r>
              <a:rPr lang="en-US" altLang="zh-TW" sz="4000" dirty="0">
                <a:solidFill>
                  <a:srgbClr val="000000"/>
                </a:solidFill>
                <a:ea typeface="華康儷中黑" pitchFamily="49" charset="-128"/>
                <a:cs typeface="Arial" panose="020B0604020202020204" pitchFamily="34" charset="0"/>
              </a:rPr>
              <a:t>    Base 10 7Strong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8A62318F-547D-489F-AA64-925AEC1581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3557" y="2768627"/>
            <a:ext cx="11620500" cy="4105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741351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C9A753-6AF2-476F-9818-2718C7A08B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02B9EA-D497-466A-8D98-3CC7BCF10A3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CF214FF-5601-465D-B6DF-CD15641C9CC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6305" y="0"/>
            <a:ext cx="5258015" cy="6858000"/>
          </a:xfrm>
          <a:prstGeom prst="rect">
            <a:avLst/>
          </a:prstGeom>
          <a:effectLst>
            <a:innerShdw blurRad="63500" dist="50800" dir="13500000">
              <a:prstClr val="black">
                <a:alpha val="50000"/>
              </a:prstClr>
            </a:innerShdw>
          </a:effec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2B5BBAC-B13F-461E-99DE-464FB52340D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80934" y="0"/>
            <a:ext cx="5270918" cy="6858000"/>
          </a:xfrm>
          <a:prstGeom prst="rect">
            <a:avLst/>
          </a:prstGeom>
          <a:effectLst>
            <a:innerShdw blurRad="63500" dist="50800" dir="13500000">
              <a:prstClr val="black">
                <a:alpha val="50000"/>
              </a:prstClr>
            </a:innerShdw>
          </a:effectLst>
        </p:spPr>
      </p:pic>
    </p:spTree>
    <p:extLst>
      <p:ext uri="{BB962C8B-B14F-4D97-AF65-F5344CB8AC3E}">
        <p14:creationId xmlns:p14="http://schemas.microsoft.com/office/powerpoint/2010/main" val="295841602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35835C-9353-45AF-933D-A72F7D06CF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843471"/>
          </a:xfrm>
        </p:spPr>
        <p:txBody>
          <a:bodyPr/>
          <a:lstStyle/>
          <a:p>
            <a:pPr algn="ctr"/>
            <a:r>
              <a:rPr lang="en-US" b="1" dirty="0"/>
              <a:t>Criteria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41DD0E15-E988-4546-8991-FD18E2E8183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41789" y="1825625"/>
            <a:ext cx="11126911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836765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95923D-F644-4D84-8C78-2B158B6A8D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376890"/>
            <a:ext cx="10515600" cy="1325563"/>
          </a:xfrm>
        </p:spPr>
        <p:txBody>
          <a:bodyPr/>
          <a:lstStyle/>
          <a:p>
            <a:r>
              <a:rPr lang="en-US" dirty="0"/>
              <a:t>Where to monitor Progress? unFranchise.com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CBBF0AD-C166-4BA3-9382-A15337B4A42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7112" y="681038"/>
            <a:ext cx="10337775" cy="61769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896368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BD964D-5605-4073-9481-10FFA62F22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B63820-8145-46CD-B44D-DC9EDBAB29B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D302283-5080-4EBE-B110-55CE0DE34D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9446" y="0"/>
            <a:ext cx="1103310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061554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415327-6079-465E-B01A-584C2FCAFB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F5E7D9-2DB2-4B8E-89BB-957538EB62D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AEA81D9-0B6E-4469-AE4A-F0E0EBE808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16666" y="0"/>
            <a:ext cx="915866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077262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1A8490-5701-411E-8C9E-E50E069A24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FBAB40-10EE-4103-B0E7-1A932514606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7118D88-0EB5-4A09-8EE8-7894440EE2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69204" y="0"/>
            <a:ext cx="926729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139916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7A1109-D31D-41EF-B933-80F0914830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b="1" dirty="0"/>
              <a:t>Key of Master UFO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88E47D9-6B53-4CBA-ABC7-7702E7C6293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200" dirty="0"/>
              <a:t>1500 BV = 500 BV per </a:t>
            </a:r>
            <a:r>
              <a:rPr lang="en-US" sz="3200" dirty="0" err="1"/>
              <a:t>mth</a:t>
            </a:r>
            <a:endParaRPr lang="en-US" sz="3200" dirty="0"/>
          </a:p>
          <a:p>
            <a:r>
              <a:rPr lang="en-US" sz="3200" dirty="0"/>
              <a:t>Sponsoring of one UFO per quarter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836023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F3085C-385F-44EF-9DF5-5768903D6D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DFDADE9A-4C6F-45DD-BA68-6A9C501A88B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82133251"/>
              </p:ext>
            </p:extLst>
          </p:nvPr>
        </p:nvGraphicFramePr>
        <p:xfrm>
          <a:off x="0" y="0"/>
          <a:ext cx="12192000" cy="660753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63687">
                  <a:extLst>
                    <a:ext uri="{9D8B030D-6E8A-4147-A177-3AD203B41FA5}">
                      <a16:colId xmlns:a16="http://schemas.microsoft.com/office/drawing/2014/main" val="456449275"/>
                    </a:ext>
                  </a:extLst>
                </a:gridCol>
                <a:gridCol w="1717482">
                  <a:extLst>
                    <a:ext uri="{9D8B030D-6E8A-4147-A177-3AD203B41FA5}">
                      <a16:colId xmlns:a16="http://schemas.microsoft.com/office/drawing/2014/main" val="3100548846"/>
                    </a:ext>
                  </a:extLst>
                </a:gridCol>
                <a:gridCol w="1558455">
                  <a:extLst>
                    <a:ext uri="{9D8B030D-6E8A-4147-A177-3AD203B41FA5}">
                      <a16:colId xmlns:a16="http://schemas.microsoft.com/office/drawing/2014/main" val="3050457626"/>
                    </a:ext>
                  </a:extLst>
                </a:gridCol>
                <a:gridCol w="1645920">
                  <a:extLst>
                    <a:ext uri="{9D8B030D-6E8A-4147-A177-3AD203B41FA5}">
                      <a16:colId xmlns:a16="http://schemas.microsoft.com/office/drawing/2014/main" val="3657539862"/>
                    </a:ext>
                  </a:extLst>
                </a:gridCol>
                <a:gridCol w="2607377">
                  <a:extLst>
                    <a:ext uri="{9D8B030D-6E8A-4147-A177-3AD203B41FA5}">
                      <a16:colId xmlns:a16="http://schemas.microsoft.com/office/drawing/2014/main" val="314659943"/>
                    </a:ext>
                  </a:extLst>
                </a:gridCol>
                <a:gridCol w="1999079">
                  <a:extLst>
                    <a:ext uri="{9D8B030D-6E8A-4147-A177-3AD203B41FA5}">
                      <a16:colId xmlns:a16="http://schemas.microsoft.com/office/drawing/2014/main" val="1448856414"/>
                    </a:ext>
                  </a:extLst>
                </a:gridCol>
              </a:tblGrid>
              <a:tr h="1184458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Quarter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Personal Sponsor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Team Sponsor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Total UFO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Total BV </a:t>
                      </a:r>
                    </a:p>
                    <a:p>
                      <a:pPr algn="ctr"/>
                      <a:r>
                        <a:rPr lang="en-US" sz="2800" dirty="0"/>
                        <a:t>per </a:t>
                      </a:r>
                      <a:r>
                        <a:rPr lang="en-US" sz="2800" dirty="0" err="1"/>
                        <a:t>mth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Commission Check / </a:t>
                      </a:r>
                      <a:r>
                        <a:rPr lang="en-US" sz="2800" dirty="0" err="1"/>
                        <a:t>mth</a:t>
                      </a:r>
                      <a:endParaRPr lang="en-US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13472891"/>
                  </a:ext>
                </a:extLst>
              </a:tr>
              <a:tr h="995052">
                <a:tc>
                  <a:txBody>
                    <a:bodyPr/>
                    <a:lstStyle/>
                    <a:p>
                      <a:r>
                        <a:rPr lang="en-US" sz="2800" dirty="0"/>
                        <a:t>1-2 </a:t>
                      </a:r>
                      <a:r>
                        <a:rPr lang="en-US" sz="2800" dirty="0" err="1"/>
                        <a:t>qtrs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500BV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85893326"/>
                  </a:ext>
                </a:extLst>
              </a:tr>
              <a:tr h="1184458">
                <a:tc>
                  <a:txBody>
                    <a:bodyPr/>
                    <a:lstStyle/>
                    <a:p>
                      <a:r>
                        <a:rPr lang="en-US" sz="2800" dirty="0"/>
                        <a:t>3-4 </a:t>
                      </a:r>
                      <a:r>
                        <a:rPr lang="en-US" sz="2800" dirty="0" err="1"/>
                        <a:t>qtrs</a:t>
                      </a:r>
                      <a:endParaRPr lang="en-US" sz="2800" dirty="0"/>
                    </a:p>
                    <a:p>
                      <a:r>
                        <a:rPr lang="en-US" sz="2800" dirty="0"/>
                        <a:t>End of 1</a:t>
                      </a:r>
                      <a:r>
                        <a:rPr lang="en-US" sz="2800" baseline="30000" dirty="0"/>
                        <a:t>st</a:t>
                      </a:r>
                      <a:r>
                        <a:rPr lang="en-US" sz="2800" dirty="0"/>
                        <a:t> year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2000BV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USD300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80791566"/>
                  </a:ext>
                </a:extLst>
              </a:tr>
              <a:tr h="995052">
                <a:tc>
                  <a:txBody>
                    <a:bodyPr/>
                    <a:lstStyle/>
                    <a:p>
                      <a:r>
                        <a:rPr lang="en-US" sz="2800" dirty="0"/>
                        <a:t>5-6 </a:t>
                      </a:r>
                      <a:r>
                        <a:rPr lang="en-US" sz="2800" dirty="0" err="1"/>
                        <a:t>qtrs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13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6500BV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USD1500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97894517"/>
                  </a:ext>
                </a:extLst>
              </a:tr>
              <a:tr h="1184458">
                <a:tc>
                  <a:txBody>
                    <a:bodyPr/>
                    <a:lstStyle/>
                    <a:p>
                      <a:r>
                        <a:rPr lang="en-US" sz="2800" dirty="0"/>
                        <a:t>7-8 </a:t>
                      </a:r>
                      <a:r>
                        <a:rPr lang="en-US" sz="2800" dirty="0" err="1"/>
                        <a:t>qtrs</a:t>
                      </a:r>
                      <a:endParaRPr lang="en-US" sz="2800" dirty="0"/>
                    </a:p>
                    <a:p>
                      <a:r>
                        <a:rPr lang="en-US" sz="2800" dirty="0"/>
                        <a:t>End of 2</a:t>
                      </a:r>
                      <a:r>
                        <a:rPr lang="en-US" sz="2800" baseline="30000" dirty="0"/>
                        <a:t>nd</a:t>
                      </a:r>
                      <a:r>
                        <a:rPr lang="en-US" sz="2800" dirty="0"/>
                        <a:t> Year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26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40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20,000BV</a:t>
                      </a:r>
                    </a:p>
                    <a:p>
                      <a:pPr algn="ctr"/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USD6000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87093209"/>
                  </a:ext>
                </a:extLst>
              </a:tr>
              <a:tr h="1064056">
                <a:tc>
                  <a:txBody>
                    <a:bodyPr/>
                    <a:lstStyle/>
                    <a:p>
                      <a:r>
                        <a:rPr lang="en-US" sz="2800" dirty="0"/>
                        <a:t>9-10 qtrs.</a:t>
                      </a:r>
                    </a:p>
                    <a:p>
                      <a:r>
                        <a:rPr lang="en-US" sz="2800" dirty="0"/>
                        <a:t>2 ½ years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80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121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60,500</a:t>
                      </a:r>
                    </a:p>
                    <a:p>
                      <a:pPr algn="ctr"/>
                      <a:r>
                        <a:rPr lang="en-US" sz="2800" dirty="0"/>
                        <a:t> (15,125BV / </a:t>
                      </a:r>
                      <a:r>
                        <a:rPr lang="en-US" sz="2800" dirty="0" err="1"/>
                        <a:t>wk</a:t>
                      </a:r>
                      <a:r>
                        <a:rPr lang="en-US" sz="2800" dirty="0"/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USD8400 for life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3512888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25102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92FFE3C3-23E2-47E9-92E7-B7F63FCB3503}"/>
              </a:ext>
            </a:extLst>
          </p:cNvPr>
          <p:cNvSpPr txBox="1">
            <a:spLocks noGrp="1"/>
          </p:cNvSpPr>
          <p:nvPr>
            <p:ph type="title"/>
          </p:nvPr>
        </p:nvSpPr>
        <p:spPr bwMode="auto">
          <a:xfrm>
            <a:off x="997226" y="195559"/>
            <a:ext cx="10515600" cy="5528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>
            <a:normAutofit fontScale="90000"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600" dirty="0">
                <a:solidFill>
                  <a:srgbClr val="FF0000"/>
                </a:solidFill>
                <a:latin typeface="Arial" charset="0"/>
                <a:ea typeface="新細明體" panose="02020500000000000000" pitchFamily="18" charset="-120"/>
                <a:cs typeface="Arial" charset="0"/>
              </a:rPr>
              <a:t>Master UFO Recognition 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F11808F9-F67A-4946-BA3D-F26C5A6A30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40403"/>
            <a:ext cx="10515600" cy="5422038"/>
          </a:xfrm>
        </p:spPr>
        <p:txBody>
          <a:bodyPr>
            <a:normAutofit/>
          </a:bodyPr>
          <a:lstStyle/>
          <a:p>
            <a:pPr marL="69850" indent="0">
              <a:buNone/>
            </a:pPr>
            <a:r>
              <a:rPr lang="en-US" altLang="en-US" sz="2000" b="1" u="sng" dirty="0">
                <a:latin typeface="Arial" panose="020B0604020202020204" pitchFamily="34" charset="0"/>
                <a:cs typeface="Arial" panose="020B0604020202020204" pitchFamily="34" charset="0"/>
              </a:rPr>
              <a:t>How to earn UFO Jacket Pin  with Stone(s)</a:t>
            </a:r>
          </a:p>
          <a:p>
            <a:pPr marL="69850" indent="0">
              <a:spcBef>
                <a:spcPct val="0"/>
              </a:spcBef>
            </a:pPr>
            <a:endParaRPr lang="en-US" alt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9850" indent="0"/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Qualify as a Master UFO by submitting your UFO Criteria Forms </a:t>
            </a:r>
            <a:r>
              <a:rPr lang="en-US" alt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three out of four consecutive calendar quarter</a:t>
            </a: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69850" indent="0">
              <a:spcBef>
                <a:spcPct val="0"/>
              </a:spcBef>
              <a:buNone/>
            </a:pPr>
            <a:endParaRPr lang="en-US" alt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9850" indent="0"/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**The exception is earning your very first stone. This can be done by qualifying three out of four consecutive quarters within a 12-month period. It does not have to be within the same calendar year.**</a:t>
            </a:r>
          </a:p>
          <a:p>
            <a:pPr marL="69850" indent="0">
              <a:spcBef>
                <a:spcPct val="0"/>
              </a:spcBef>
              <a:buNone/>
            </a:pPr>
            <a:endParaRPr lang="en-US" alt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9850" indent="0">
              <a:spcBef>
                <a:spcPct val="0"/>
              </a:spcBef>
            </a:pP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Upon earning </a:t>
            </a:r>
            <a:r>
              <a:rPr lang="en-US" alt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a minimum of USD1500 per week 39 out of 52 weeks each calendar year</a:t>
            </a: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   (9.75months)</a:t>
            </a:r>
            <a:r>
              <a:rPr lang="en-US" altLang="en-US" sz="2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you will be eligible to receive a Pin with one stone. Additional stones will be awarded on a yearly basis provided this minimum earnings criteria is met each year.</a:t>
            </a:r>
          </a:p>
          <a:p>
            <a:pPr marL="69850" indent="0">
              <a:spcBef>
                <a:spcPct val="0"/>
              </a:spcBef>
            </a:pPr>
            <a:endParaRPr lang="en-US" alt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9850" indent="0"/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Your updated jacket pin will be sent to you automatically with the correct number of stones during  the first quarter of the following calendar year. </a:t>
            </a:r>
          </a:p>
          <a:p>
            <a:pPr marL="69850" indent="0"/>
            <a:endParaRPr lang="en-US" altLang="en-US" sz="1800" dirty="0"/>
          </a:p>
        </p:txBody>
      </p:sp>
      <p:grpSp>
        <p:nvGrpSpPr>
          <p:cNvPr id="6" name="Group 6">
            <a:extLst>
              <a:ext uri="{FF2B5EF4-FFF2-40B4-BE49-F238E27FC236}">
                <a16:creationId xmlns:a16="http://schemas.microsoft.com/office/drawing/2014/main" id="{F8B02A4C-09B4-4BF5-A376-85FE9413DB4E}"/>
              </a:ext>
            </a:extLst>
          </p:cNvPr>
          <p:cNvGrpSpPr>
            <a:grpSpLocks/>
          </p:cNvGrpSpPr>
          <p:nvPr/>
        </p:nvGrpSpPr>
        <p:grpSpPr bwMode="auto">
          <a:xfrm>
            <a:off x="7172077" y="850789"/>
            <a:ext cx="1534601" cy="905786"/>
            <a:chOff x="2112" y="1922"/>
            <a:chExt cx="1336" cy="910"/>
          </a:xfrm>
        </p:grpSpPr>
        <p:grpSp>
          <p:nvGrpSpPr>
            <p:cNvPr id="7" name="Group 7">
              <a:extLst>
                <a:ext uri="{FF2B5EF4-FFF2-40B4-BE49-F238E27FC236}">
                  <a16:creationId xmlns:a16="http://schemas.microsoft.com/office/drawing/2014/main" id="{F37FD665-2D47-4E6A-818A-083002444B5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112" y="1922"/>
              <a:ext cx="1336" cy="910"/>
              <a:chOff x="2112" y="1920"/>
              <a:chExt cx="1336" cy="910"/>
            </a:xfrm>
          </p:grpSpPr>
          <p:pic>
            <p:nvPicPr>
              <p:cNvPr id="9" name="Picture 8" descr="UFOPIN_06_1">
                <a:extLst>
                  <a:ext uri="{FF2B5EF4-FFF2-40B4-BE49-F238E27FC236}">
                    <a16:creationId xmlns:a16="http://schemas.microsoft.com/office/drawing/2014/main" id="{820E04D4-293C-499F-A42F-63B0FBEB4638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112" y="1920"/>
                <a:ext cx="1336" cy="9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0" name="Picture 9" descr="UFODIAMOND">
                <a:extLst>
                  <a:ext uri="{FF2B5EF4-FFF2-40B4-BE49-F238E27FC236}">
                    <a16:creationId xmlns:a16="http://schemas.microsoft.com/office/drawing/2014/main" id="{2B677933-FF8B-4EE6-9E95-9C7977123CF8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893" y="2583"/>
                <a:ext cx="179" cy="17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1" name="Picture 10" descr="UFODIAMOND">
                <a:extLst>
                  <a:ext uri="{FF2B5EF4-FFF2-40B4-BE49-F238E27FC236}">
                    <a16:creationId xmlns:a16="http://schemas.microsoft.com/office/drawing/2014/main" id="{DDC72A60-243E-4587-964C-1A4476B71050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488" y="2590"/>
                <a:ext cx="179" cy="17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2" name="Picture 11" descr="UFODIAMOND">
                <a:extLst>
                  <a:ext uri="{FF2B5EF4-FFF2-40B4-BE49-F238E27FC236}">
                    <a16:creationId xmlns:a16="http://schemas.microsoft.com/office/drawing/2014/main" id="{8542F0FA-3D66-4E0F-AEC5-3B1E84597264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216" y="2398"/>
                <a:ext cx="179" cy="17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3" name="Picture 12" descr="UFODIAMOND">
                <a:extLst>
                  <a:ext uri="{FF2B5EF4-FFF2-40B4-BE49-F238E27FC236}">
                    <a16:creationId xmlns:a16="http://schemas.microsoft.com/office/drawing/2014/main" id="{8C6BE1FD-3ED4-45E7-9F00-03369661A804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296" y="2513"/>
                <a:ext cx="179" cy="17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4" name="Picture 13" descr="UFODIAMOND">
                <a:extLst>
                  <a:ext uri="{FF2B5EF4-FFF2-40B4-BE49-F238E27FC236}">
                    <a16:creationId xmlns:a16="http://schemas.microsoft.com/office/drawing/2014/main" id="{B978255F-C230-41B3-9421-FC5C3D4767E4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213" y="2081"/>
                <a:ext cx="179" cy="17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5" name="Picture 14" descr="UFODIAMOND">
                <a:extLst>
                  <a:ext uri="{FF2B5EF4-FFF2-40B4-BE49-F238E27FC236}">
                    <a16:creationId xmlns:a16="http://schemas.microsoft.com/office/drawing/2014/main" id="{ED467079-AD85-471F-A1E7-18BCAA505409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256" y="2225"/>
                <a:ext cx="179" cy="17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6" name="Picture 15" descr="UFODIAMOND">
                <a:extLst>
                  <a:ext uri="{FF2B5EF4-FFF2-40B4-BE49-F238E27FC236}">
                    <a16:creationId xmlns:a16="http://schemas.microsoft.com/office/drawing/2014/main" id="{301AF08C-C612-4A07-8F9F-07A8F4D1162E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976" y="1987"/>
                <a:ext cx="179" cy="17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7" name="Picture 16" descr="UFODIAMOND">
                <a:extLst>
                  <a:ext uri="{FF2B5EF4-FFF2-40B4-BE49-F238E27FC236}">
                    <a16:creationId xmlns:a16="http://schemas.microsoft.com/office/drawing/2014/main" id="{320FB82C-7F75-40B8-96C8-6A01EC1E0802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133" y="2074"/>
                <a:ext cx="179" cy="17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8" name="Picture 17" descr="UFODIAMOND">
                <a:extLst>
                  <a:ext uri="{FF2B5EF4-FFF2-40B4-BE49-F238E27FC236}">
                    <a16:creationId xmlns:a16="http://schemas.microsoft.com/office/drawing/2014/main" id="{B5154338-C08F-4AF9-950E-7B063D3AD2FA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605" y="1939"/>
                <a:ext cx="179" cy="17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9" name="Picture 18" descr="UFODIAMOND">
                <a:extLst>
                  <a:ext uri="{FF2B5EF4-FFF2-40B4-BE49-F238E27FC236}">
                    <a16:creationId xmlns:a16="http://schemas.microsoft.com/office/drawing/2014/main" id="{95BB1D76-1FEC-4A29-A694-A533A3623544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400" y="1987"/>
                <a:ext cx="179" cy="17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0" name="Picture 19" descr="UFODIAMOND">
                <a:extLst>
                  <a:ext uri="{FF2B5EF4-FFF2-40B4-BE49-F238E27FC236}">
                    <a16:creationId xmlns:a16="http://schemas.microsoft.com/office/drawing/2014/main" id="{7397385E-85F6-49B6-AAA0-1F1F1D7EC8DC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125" y="2227"/>
                <a:ext cx="179" cy="17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1" name="Picture 20" descr="UFODIAMOND">
                <a:extLst>
                  <a:ext uri="{FF2B5EF4-FFF2-40B4-BE49-F238E27FC236}">
                    <a16:creationId xmlns:a16="http://schemas.microsoft.com/office/drawing/2014/main" id="{F05445F9-2876-43B1-8EC5-D054CB458754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085" y="2506"/>
                <a:ext cx="179" cy="17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2" name="Picture 21" descr="UFODIAMOND">
                <a:extLst>
                  <a:ext uri="{FF2B5EF4-FFF2-40B4-BE49-F238E27FC236}">
                    <a16:creationId xmlns:a16="http://schemas.microsoft.com/office/drawing/2014/main" id="{4CF0B5A2-5971-424A-9295-EDFB70D83975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797" y="1939"/>
                <a:ext cx="179" cy="17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pic>
          <p:nvPicPr>
            <p:cNvPr id="8" name="Picture 22" descr="UFODIAMOND">
              <a:extLst>
                <a:ext uri="{FF2B5EF4-FFF2-40B4-BE49-F238E27FC236}">
                  <a16:creationId xmlns:a16="http://schemas.microsoft.com/office/drawing/2014/main" id="{C7594675-B183-485C-A61D-276C670020D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60" y="2400"/>
              <a:ext cx="179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5166094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7C4E75-7E6C-4AAF-BECC-8778907313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3759" y="3291207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5400" b="1" dirty="0"/>
              <a:t>Why Base 10 7 Strong? </a:t>
            </a:r>
          </a:p>
        </p:txBody>
      </p:sp>
    </p:spTree>
    <p:extLst>
      <p:ext uri="{BB962C8B-B14F-4D97-AF65-F5344CB8AC3E}">
        <p14:creationId xmlns:p14="http://schemas.microsoft.com/office/powerpoint/2010/main" val="14213727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D1CB13-720E-458C-9F66-5DC018369FF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Is a structured system that </a:t>
            </a:r>
            <a:r>
              <a:rPr lang="en-US" alt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identifies</a:t>
            </a: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en-US" alt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quantifies</a:t>
            </a: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what successful Market America Independent </a:t>
            </a:r>
            <a:r>
              <a:rPr lang="en-US" alt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UnFranchise</a:t>
            </a: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Owners (UFOs) are doing or have done to be successful with the business plan.  </a:t>
            </a:r>
          </a:p>
          <a:p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This is a follow through of Basic 5 #3 Retailing &amp; #4 Prospecting , Recruiting and Sponsoring.</a:t>
            </a:r>
          </a:p>
          <a:p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Focus on Result Producing Activities (RPA)</a:t>
            </a:r>
          </a:p>
          <a:p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This program allows UFOs to enter into action with BELIEF and CONFIDENCE</a:t>
            </a:r>
            <a:endParaRPr lang="en-US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FCEFE03F-A0DE-4122-B57D-6A7F22755C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pPr>
              <a:spcBef>
                <a:spcPts val="1800"/>
              </a:spcBef>
            </a:pPr>
            <a:br>
              <a:rPr lang="en-GB" altLang="zh-TW" dirty="0">
                <a:solidFill>
                  <a:srgbClr val="94C600"/>
                </a:solidFill>
                <a:latin typeface="華康儷中黑" pitchFamily="49" charset="-128"/>
                <a:ea typeface="華康儷中黑" pitchFamily="49" charset="-128"/>
                <a:cs typeface="Arial" panose="020B0604020202020204" pitchFamily="34" charset="0"/>
              </a:rPr>
            </a:br>
            <a:r>
              <a:rPr lang="en-GB" altLang="zh-TW" dirty="0">
                <a:solidFill>
                  <a:srgbClr val="FF0000"/>
                </a:solidFill>
                <a:latin typeface="Arial" panose="020B0604020202020204" pitchFamily="34" charset="0"/>
                <a:ea typeface="Arial Unicode MS" pitchFamily="34" charset="-120"/>
                <a:cs typeface="Arial" panose="020B0604020202020204" pitchFamily="34" charset="0"/>
              </a:rPr>
              <a:t>What is </a:t>
            </a:r>
            <a:r>
              <a:rPr lang="en-US" altLang="zh-TW" dirty="0">
                <a:latin typeface="Arial" panose="020B0604020202020204" pitchFamily="34" charset="0"/>
                <a:ea typeface="Arial Unicode MS" pitchFamily="34" charset="-120"/>
                <a:cs typeface="Arial" panose="020B0604020202020204" pitchFamily="34" charset="0"/>
              </a:rPr>
              <a:t>Master UFO Program?</a:t>
            </a:r>
          </a:p>
        </p:txBody>
      </p:sp>
    </p:spTree>
    <p:extLst>
      <p:ext uri="{BB962C8B-B14F-4D97-AF65-F5344CB8AC3E}">
        <p14:creationId xmlns:p14="http://schemas.microsoft.com/office/powerpoint/2010/main" val="128789740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Date Placeholder 1">
            <a:extLst>
              <a:ext uri="{FF2B5EF4-FFF2-40B4-BE49-F238E27FC236}">
                <a16:creationId xmlns:a16="http://schemas.microsoft.com/office/drawing/2014/main" id="{36CE6335-1833-4BFC-AD37-EE26ED56D9A7}"/>
              </a:ext>
            </a:extLst>
          </p:cNvPr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ＭＳ Ｐゴシック" panose="020B0600070205080204" pitchFamily="34" charset="-128"/>
              <a:cs typeface="Arial"/>
            </a:endParaRPr>
          </a:p>
        </p:txBody>
      </p:sp>
      <p:sp>
        <p:nvSpPr>
          <p:cNvPr id="104451" name="Footer Placeholder 2">
            <a:extLst>
              <a:ext uri="{FF2B5EF4-FFF2-40B4-BE49-F238E27FC236}">
                <a16:creationId xmlns:a16="http://schemas.microsoft.com/office/drawing/2014/main" id="{4CCF9A33-2E39-405B-BE83-E5A8090540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ＭＳ Ｐゴシック" panose="020B0600070205080204" pitchFamily="34" charset="-128"/>
              <a:cs typeface="Arial"/>
            </a:endParaRPr>
          </a:p>
        </p:txBody>
      </p:sp>
      <p:sp>
        <p:nvSpPr>
          <p:cNvPr id="239" name="Date Placeholder 3">
            <a:extLst>
              <a:ext uri="{FF2B5EF4-FFF2-40B4-BE49-F238E27FC236}">
                <a16:creationId xmlns:a16="http://schemas.microsoft.com/office/drawing/2014/main" id="{F11787B5-169E-41C8-B57C-A6F1FFA7402A}"/>
              </a:ext>
            </a:extLst>
          </p:cNvPr>
          <p:cNvSpPr txBox="1">
            <a:spLocks noGrp="1"/>
          </p:cNvSpPr>
          <p:nvPr/>
        </p:nvSpPr>
        <p:spPr bwMode="auto">
          <a:xfrm>
            <a:off x="2209800" y="6248400"/>
            <a:ext cx="1905000" cy="457200"/>
          </a:xfrm>
          <a:prstGeom prst="rect">
            <a:avLst/>
          </a:prstGeom>
          <a:noFill/>
          <a:ln>
            <a:miter lim="800000"/>
            <a:headEnd/>
            <a:tailEnd/>
          </a:ln>
          <a:effectLst>
            <a:outerShdw algn="ctr" rotWithShape="0">
              <a:srgbClr val="808080">
                <a:alpha val="75000"/>
              </a:srgbClr>
            </a:outerShdw>
          </a:effec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ＭＳ Ｐゴシック" panose="020B0600070205080204" pitchFamily="34" charset="-128"/>
              <a:cs typeface="Arial"/>
            </a:endParaRPr>
          </a:p>
        </p:txBody>
      </p:sp>
      <p:sp>
        <p:nvSpPr>
          <p:cNvPr id="6756354" name="Rectangle 2">
            <a:extLst>
              <a:ext uri="{FF2B5EF4-FFF2-40B4-BE49-F238E27FC236}">
                <a16:creationId xmlns:a16="http://schemas.microsoft.com/office/drawing/2014/main" id="{A1C4AF0E-AFDC-405E-B0B4-2BB63427F6F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0" y="0"/>
            <a:ext cx="9144000" cy="685800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charset="0"/>
              <a:ea typeface="ＭＳ Ｐゴシック" panose="020B0600070205080204" pitchFamily="34" charset="-128"/>
              <a:cs typeface="Arial"/>
            </a:endParaRPr>
          </a:p>
        </p:txBody>
      </p:sp>
      <p:sp>
        <p:nvSpPr>
          <p:cNvPr id="6756355" name="Text Box 3">
            <a:extLst>
              <a:ext uri="{FF2B5EF4-FFF2-40B4-BE49-F238E27FC236}">
                <a16:creationId xmlns:a16="http://schemas.microsoft.com/office/drawing/2014/main" id="{F6DA4527-A7A4-4DA8-928F-6A85888AA9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88736" y="714997"/>
            <a:ext cx="9473856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sng" strike="noStrike" kern="1200" cap="none" spc="0" normalizeH="0" baseline="0" noProof="0" dirty="0">
                <a:ln>
                  <a:noFill/>
                </a:ln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charset="0"/>
                <a:ea typeface="ＭＳ Ｐゴシック" panose="020B0600070205080204" pitchFamily="34" charset="-128"/>
                <a:cs typeface="Arial"/>
              </a:rPr>
              <a:t>Base 10 – 10 Customers using 1-2 products (40BV) = 400BV and </a:t>
            </a:r>
            <a:r>
              <a:rPr lang="en-US" sz="2400" b="1" u="sng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ＭＳ Ｐゴシック" panose="020B0600070205080204" pitchFamily="34" charset="-128"/>
                <a:cs typeface="Arial"/>
              </a:rPr>
              <a:t>Personally use = 200BV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sng" strike="noStrike" kern="1200" cap="none" spc="0" normalizeH="0" baseline="0" noProof="0" dirty="0">
                <a:ln>
                  <a:noFill/>
                </a:ln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charset="0"/>
                <a:ea typeface="ＭＳ Ｐゴシック" panose="020B0600070205080204" pitchFamily="34" charset="-128"/>
                <a:cs typeface="Arial"/>
              </a:rPr>
              <a:t>Total </a:t>
            </a:r>
            <a:r>
              <a:rPr lang="en-US" sz="2400" b="1" u="sng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ＭＳ Ｐゴシック" panose="020B0600070205080204" pitchFamily="34" charset="-128"/>
                <a:cs typeface="Arial"/>
              </a:rPr>
              <a:t>= 500BV</a:t>
            </a:r>
            <a:endParaRPr kumimoji="0" lang="en-US" sz="2400" b="1" i="0" u="sng" strike="noStrike" kern="1200" cap="none" spc="0" normalizeH="0" baseline="0" noProof="0" dirty="0">
              <a:ln>
                <a:noFill/>
              </a:ln>
              <a:solidFill>
                <a:srgbClr val="FFFF99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charset="0"/>
              <a:ea typeface="ＭＳ Ｐゴシック" panose="020B0600070205080204" pitchFamily="34" charset="-128"/>
              <a:cs typeface="Arial"/>
            </a:endParaRPr>
          </a:p>
        </p:txBody>
      </p:sp>
      <p:sp>
        <p:nvSpPr>
          <p:cNvPr id="6756356" name="Text Box 4">
            <a:extLst>
              <a:ext uri="{FF2B5EF4-FFF2-40B4-BE49-F238E27FC236}">
                <a16:creationId xmlns:a16="http://schemas.microsoft.com/office/drawing/2014/main" id="{E2B3983F-B751-47E4-BF29-422B4A659EB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88736" y="51360"/>
            <a:ext cx="91440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1" dirty="0">
                <a:solidFill>
                  <a:srgbClr val="FFFF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ＭＳ Ｐゴシック"/>
                <a:cs typeface="Arial"/>
              </a:rPr>
              <a:t>What is 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FF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charset="0"/>
                <a:ea typeface="ＭＳ Ｐゴシック"/>
                <a:cs typeface="Arial"/>
              </a:rPr>
              <a:t>Base 10, Seven Strong</a:t>
            </a:r>
          </a:p>
        </p:txBody>
      </p:sp>
      <p:pic>
        <p:nvPicPr>
          <p:cNvPr id="111624" name="Picture 5" descr="7strong">
            <a:extLst>
              <a:ext uri="{FF2B5EF4-FFF2-40B4-BE49-F238E27FC236}">
                <a16:creationId xmlns:a16="http://schemas.microsoft.com/office/drawing/2014/main" id="{5C8A7449-0C6E-4CBA-895B-094E003A10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67" t="16667" r="10001" b="36458"/>
          <a:stretch>
            <a:fillRect/>
          </a:stretch>
        </p:blipFill>
        <p:spPr bwMode="auto">
          <a:xfrm>
            <a:off x="1532239" y="1783063"/>
            <a:ext cx="9144000" cy="4378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11625" name="Group 7">
            <a:extLst>
              <a:ext uri="{FF2B5EF4-FFF2-40B4-BE49-F238E27FC236}">
                <a16:creationId xmlns:a16="http://schemas.microsoft.com/office/drawing/2014/main" id="{43889088-F070-4D80-B190-FF67D58A4FD9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4735513" y="2514601"/>
            <a:ext cx="214312" cy="106363"/>
            <a:chOff x="1849" y="864"/>
            <a:chExt cx="203" cy="82"/>
          </a:xfrm>
        </p:grpSpPr>
        <p:sp>
          <p:nvSpPr>
            <p:cNvPr id="6756360" name="Freeform 8">
              <a:extLst>
                <a:ext uri="{FF2B5EF4-FFF2-40B4-BE49-F238E27FC236}">
                  <a16:creationId xmlns:a16="http://schemas.microsoft.com/office/drawing/2014/main" id="{4F0082FD-CA41-4B3B-8524-A1468ACA6B21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851" y="864"/>
              <a:ext cx="57" cy="82"/>
            </a:xfrm>
            <a:custGeom>
              <a:avLst/>
              <a:gdLst/>
              <a:ahLst/>
              <a:cxnLst>
                <a:cxn ang="0">
                  <a:pos x="47" y="38"/>
                </a:cxn>
                <a:cxn ang="0">
                  <a:pos x="47" y="40"/>
                </a:cxn>
                <a:cxn ang="0">
                  <a:pos x="45" y="42"/>
                </a:cxn>
                <a:cxn ang="0">
                  <a:pos x="42" y="45"/>
                </a:cxn>
                <a:cxn ang="0">
                  <a:pos x="36" y="47"/>
                </a:cxn>
                <a:cxn ang="0">
                  <a:pos x="31" y="49"/>
                </a:cxn>
                <a:cxn ang="0">
                  <a:pos x="26" y="51"/>
                </a:cxn>
                <a:cxn ang="0">
                  <a:pos x="19" y="49"/>
                </a:cxn>
                <a:cxn ang="0">
                  <a:pos x="12" y="47"/>
                </a:cxn>
                <a:cxn ang="0">
                  <a:pos x="7" y="43"/>
                </a:cxn>
                <a:cxn ang="0">
                  <a:pos x="3" y="38"/>
                </a:cxn>
                <a:cxn ang="0">
                  <a:pos x="1" y="33"/>
                </a:cxn>
                <a:cxn ang="0">
                  <a:pos x="0" y="26"/>
                </a:cxn>
                <a:cxn ang="0">
                  <a:pos x="1" y="19"/>
                </a:cxn>
                <a:cxn ang="0">
                  <a:pos x="5" y="12"/>
                </a:cxn>
                <a:cxn ang="0">
                  <a:pos x="8" y="7"/>
                </a:cxn>
                <a:cxn ang="0">
                  <a:pos x="14" y="3"/>
                </a:cxn>
                <a:cxn ang="0">
                  <a:pos x="21" y="1"/>
                </a:cxn>
                <a:cxn ang="0">
                  <a:pos x="28" y="0"/>
                </a:cxn>
                <a:cxn ang="0">
                  <a:pos x="35" y="1"/>
                </a:cxn>
                <a:cxn ang="0">
                  <a:pos x="38" y="1"/>
                </a:cxn>
                <a:cxn ang="0">
                  <a:pos x="42" y="3"/>
                </a:cxn>
                <a:cxn ang="0">
                  <a:pos x="43" y="5"/>
                </a:cxn>
                <a:cxn ang="0">
                  <a:pos x="45" y="8"/>
                </a:cxn>
                <a:cxn ang="0">
                  <a:pos x="47" y="10"/>
                </a:cxn>
                <a:cxn ang="0">
                  <a:pos x="47" y="10"/>
                </a:cxn>
                <a:cxn ang="0">
                  <a:pos x="45" y="14"/>
                </a:cxn>
                <a:cxn ang="0">
                  <a:pos x="43" y="15"/>
                </a:cxn>
                <a:cxn ang="0">
                  <a:pos x="40" y="17"/>
                </a:cxn>
                <a:cxn ang="0">
                  <a:pos x="36" y="17"/>
                </a:cxn>
                <a:cxn ang="0">
                  <a:pos x="35" y="15"/>
                </a:cxn>
                <a:cxn ang="0">
                  <a:pos x="35" y="14"/>
                </a:cxn>
                <a:cxn ang="0">
                  <a:pos x="33" y="10"/>
                </a:cxn>
                <a:cxn ang="0">
                  <a:pos x="33" y="8"/>
                </a:cxn>
                <a:cxn ang="0">
                  <a:pos x="33" y="7"/>
                </a:cxn>
                <a:cxn ang="0">
                  <a:pos x="31" y="5"/>
                </a:cxn>
                <a:cxn ang="0">
                  <a:pos x="28" y="3"/>
                </a:cxn>
                <a:cxn ang="0">
                  <a:pos x="24" y="5"/>
                </a:cxn>
                <a:cxn ang="0">
                  <a:pos x="21" y="7"/>
                </a:cxn>
                <a:cxn ang="0">
                  <a:pos x="17" y="12"/>
                </a:cxn>
                <a:cxn ang="0">
                  <a:pos x="17" y="15"/>
                </a:cxn>
                <a:cxn ang="0">
                  <a:pos x="15" y="21"/>
                </a:cxn>
                <a:cxn ang="0">
                  <a:pos x="15" y="24"/>
                </a:cxn>
                <a:cxn ang="0">
                  <a:pos x="15" y="29"/>
                </a:cxn>
                <a:cxn ang="0">
                  <a:pos x="17" y="35"/>
                </a:cxn>
                <a:cxn ang="0">
                  <a:pos x="21" y="40"/>
                </a:cxn>
                <a:cxn ang="0">
                  <a:pos x="26" y="42"/>
                </a:cxn>
                <a:cxn ang="0">
                  <a:pos x="31" y="43"/>
                </a:cxn>
                <a:cxn ang="0">
                  <a:pos x="36" y="42"/>
                </a:cxn>
                <a:cxn ang="0">
                  <a:pos x="40" y="40"/>
                </a:cxn>
                <a:cxn ang="0">
                  <a:pos x="42" y="38"/>
                </a:cxn>
                <a:cxn ang="0">
                  <a:pos x="43" y="38"/>
                </a:cxn>
                <a:cxn ang="0">
                  <a:pos x="45" y="36"/>
                </a:cxn>
                <a:cxn ang="0">
                  <a:pos x="45" y="38"/>
                </a:cxn>
                <a:cxn ang="0">
                  <a:pos x="47" y="38"/>
                </a:cxn>
              </a:cxnLst>
              <a:rect l="0" t="0" r="r" b="b"/>
              <a:pathLst>
                <a:path w="47" h="51">
                  <a:moveTo>
                    <a:pt x="47" y="38"/>
                  </a:moveTo>
                  <a:lnTo>
                    <a:pt x="47" y="40"/>
                  </a:lnTo>
                  <a:lnTo>
                    <a:pt x="45" y="42"/>
                  </a:lnTo>
                  <a:lnTo>
                    <a:pt x="42" y="45"/>
                  </a:lnTo>
                  <a:lnTo>
                    <a:pt x="36" y="47"/>
                  </a:lnTo>
                  <a:lnTo>
                    <a:pt x="31" y="49"/>
                  </a:lnTo>
                  <a:lnTo>
                    <a:pt x="26" y="51"/>
                  </a:lnTo>
                  <a:lnTo>
                    <a:pt x="19" y="49"/>
                  </a:lnTo>
                  <a:lnTo>
                    <a:pt x="12" y="47"/>
                  </a:lnTo>
                  <a:lnTo>
                    <a:pt x="7" y="43"/>
                  </a:lnTo>
                  <a:lnTo>
                    <a:pt x="3" y="38"/>
                  </a:lnTo>
                  <a:lnTo>
                    <a:pt x="1" y="33"/>
                  </a:lnTo>
                  <a:lnTo>
                    <a:pt x="0" y="26"/>
                  </a:lnTo>
                  <a:lnTo>
                    <a:pt x="1" y="19"/>
                  </a:lnTo>
                  <a:lnTo>
                    <a:pt x="5" y="12"/>
                  </a:lnTo>
                  <a:lnTo>
                    <a:pt x="8" y="7"/>
                  </a:lnTo>
                  <a:lnTo>
                    <a:pt x="14" y="3"/>
                  </a:lnTo>
                  <a:lnTo>
                    <a:pt x="21" y="1"/>
                  </a:lnTo>
                  <a:lnTo>
                    <a:pt x="28" y="0"/>
                  </a:lnTo>
                  <a:lnTo>
                    <a:pt x="35" y="1"/>
                  </a:lnTo>
                  <a:lnTo>
                    <a:pt x="38" y="1"/>
                  </a:lnTo>
                  <a:lnTo>
                    <a:pt x="42" y="3"/>
                  </a:lnTo>
                  <a:lnTo>
                    <a:pt x="43" y="5"/>
                  </a:lnTo>
                  <a:lnTo>
                    <a:pt x="45" y="8"/>
                  </a:lnTo>
                  <a:lnTo>
                    <a:pt x="47" y="10"/>
                  </a:lnTo>
                  <a:lnTo>
                    <a:pt x="47" y="10"/>
                  </a:lnTo>
                  <a:lnTo>
                    <a:pt x="45" y="14"/>
                  </a:lnTo>
                  <a:lnTo>
                    <a:pt x="43" y="15"/>
                  </a:lnTo>
                  <a:lnTo>
                    <a:pt x="40" y="17"/>
                  </a:lnTo>
                  <a:lnTo>
                    <a:pt x="36" y="17"/>
                  </a:lnTo>
                  <a:lnTo>
                    <a:pt x="35" y="15"/>
                  </a:lnTo>
                  <a:lnTo>
                    <a:pt x="35" y="14"/>
                  </a:lnTo>
                  <a:lnTo>
                    <a:pt x="33" y="10"/>
                  </a:lnTo>
                  <a:lnTo>
                    <a:pt x="33" y="8"/>
                  </a:lnTo>
                  <a:lnTo>
                    <a:pt x="33" y="7"/>
                  </a:lnTo>
                  <a:lnTo>
                    <a:pt x="31" y="5"/>
                  </a:lnTo>
                  <a:lnTo>
                    <a:pt x="28" y="3"/>
                  </a:lnTo>
                  <a:lnTo>
                    <a:pt x="24" y="5"/>
                  </a:lnTo>
                  <a:lnTo>
                    <a:pt x="21" y="7"/>
                  </a:lnTo>
                  <a:lnTo>
                    <a:pt x="17" y="12"/>
                  </a:lnTo>
                  <a:lnTo>
                    <a:pt x="17" y="15"/>
                  </a:lnTo>
                  <a:lnTo>
                    <a:pt x="15" y="21"/>
                  </a:lnTo>
                  <a:lnTo>
                    <a:pt x="15" y="24"/>
                  </a:lnTo>
                  <a:lnTo>
                    <a:pt x="15" y="29"/>
                  </a:lnTo>
                  <a:lnTo>
                    <a:pt x="17" y="35"/>
                  </a:lnTo>
                  <a:lnTo>
                    <a:pt x="21" y="40"/>
                  </a:lnTo>
                  <a:lnTo>
                    <a:pt x="26" y="42"/>
                  </a:lnTo>
                  <a:lnTo>
                    <a:pt x="31" y="43"/>
                  </a:lnTo>
                  <a:lnTo>
                    <a:pt x="36" y="42"/>
                  </a:lnTo>
                  <a:lnTo>
                    <a:pt x="40" y="40"/>
                  </a:lnTo>
                  <a:lnTo>
                    <a:pt x="42" y="38"/>
                  </a:lnTo>
                  <a:lnTo>
                    <a:pt x="43" y="38"/>
                  </a:lnTo>
                  <a:lnTo>
                    <a:pt x="45" y="36"/>
                  </a:lnTo>
                  <a:lnTo>
                    <a:pt x="45" y="38"/>
                  </a:lnTo>
                  <a:lnTo>
                    <a:pt x="47" y="38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6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charset="0"/>
                <a:ea typeface="ＭＳ Ｐゴシック"/>
                <a:cs typeface="Arial"/>
              </a:endParaRPr>
            </a:p>
          </p:txBody>
        </p:sp>
        <p:sp>
          <p:nvSpPr>
            <p:cNvPr id="6756361" name="Rectangle 9">
              <a:extLst>
                <a:ext uri="{FF2B5EF4-FFF2-40B4-BE49-F238E27FC236}">
                  <a16:creationId xmlns:a16="http://schemas.microsoft.com/office/drawing/2014/main" id="{645296B8-09CE-4EA5-A85B-B07FC17E4E7F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1968" y="897"/>
              <a:ext cx="84" cy="12"/>
            </a:xfrm>
            <a:prstGeom prst="rect">
              <a:avLst/>
            </a:prstGeom>
            <a:solidFill>
              <a:srgbClr val="FFFFFF"/>
            </a:solidFill>
            <a:ln w="0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6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Arial" charset="0"/>
                <a:ea typeface="ＭＳ Ｐゴシック" panose="020B0600070205080204" pitchFamily="34" charset="-128"/>
                <a:cs typeface="Arial"/>
              </a:endParaRPr>
            </a:p>
          </p:txBody>
        </p:sp>
      </p:grpSp>
      <p:grpSp>
        <p:nvGrpSpPr>
          <p:cNvPr id="111626" name="Group 10">
            <a:extLst>
              <a:ext uri="{FF2B5EF4-FFF2-40B4-BE49-F238E27FC236}">
                <a16:creationId xmlns:a16="http://schemas.microsoft.com/office/drawing/2014/main" id="{D63351DC-709D-47EE-8515-CC02B65A855F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4727576" y="2709863"/>
            <a:ext cx="214313" cy="106362"/>
            <a:chOff x="1849" y="864"/>
            <a:chExt cx="203" cy="82"/>
          </a:xfrm>
        </p:grpSpPr>
        <p:sp>
          <p:nvSpPr>
            <p:cNvPr id="6756363" name="Freeform 11">
              <a:extLst>
                <a:ext uri="{FF2B5EF4-FFF2-40B4-BE49-F238E27FC236}">
                  <a16:creationId xmlns:a16="http://schemas.microsoft.com/office/drawing/2014/main" id="{22314C0A-B0E2-4B9B-9A0C-395FA56F8123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849" y="864"/>
              <a:ext cx="59" cy="82"/>
            </a:xfrm>
            <a:custGeom>
              <a:avLst/>
              <a:gdLst/>
              <a:ahLst/>
              <a:cxnLst>
                <a:cxn ang="0">
                  <a:pos x="47" y="38"/>
                </a:cxn>
                <a:cxn ang="0">
                  <a:pos x="47" y="40"/>
                </a:cxn>
                <a:cxn ang="0">
                  <a:pos x="45" y="42"/>
                </a:cxn>
                <a:cxn ang="0">
                  <a:pos x="42" y="45"/>
                </a:cxn>
                <a:cxn ang="0">
                  <a:pos x="36" y="47"/>
                </a:cxn>
                <a:cxn ang="0">
                  <a:pos x="31" y="49"/>
                </a:cxn>
                <a:cxn ang="0">
                  <a:pos x="26" y="51"/>
                </a:cxn>
                <a:cxn ang="0">
                  <a:pos x="19" y="49"/>
                </a:cxn>
                <a:cxn ang="0">
                  <a:pos x="12" y="47"/>
                </a:cxn>
                <a:cxn ang="0">
                  <a:pos x="7" y="43"/>
                </a:cxn>
                <a:cxn ang="0">
                  <a:pos x="3" y="38"/>
                </a:cxn>
                <a:cxn ang="0">
                  <a:pos x="1" y="33"/>
                </a:cxn>
                <a:cxn ang="0">
                  <a:pos x="0" y="26"/>
                </a:cxn>
                <a:cxn ang="0">
                  <a:pos x="1" y="19"/>
                </a:cxn>
                <a:cxn ang="0">
                  <a:pos x="5" y="12"/>
                </a:cxn>
                <a:cxn ang="0">
                  <a:pos x="8" y="7"/>
                </a:cxn>
                <a:cxn ang="0">
                  <a:pos x="14" y="3"/>
                </a:cxn>
                <a:cxn ang="0">
                  <a:pos x="21" y="1"/>
                </a:cxn>
                <a:cxn ang="0">
                  <a:pos x="28" y="0"/>
                </a:cxn>
                <a:cxn ang="0">
                  <a:pos x="35" y="1"/>
                </a:cxn>
                <a:cxn ang="0">
                  <a:pos x="38" y="1"/>
                </a:cxn>
                <a:cxn ang="0">
                  <a:pos x="42" y="3"/>
                </a:cxn>
                <a:cxn ang="0">
                  <a:pos x="43" y="5"/>
                </a:cxn>
                <a:cxn ang="0">
                  <a:pos x="45" y="8"/>
                </a:cxn>
                <a:cxn ang="0">
                  <a:pos x="47" y="10"/>
                </a:cxn>
                <a:cxn ang="0">
                  <a:pos x="47" y="10"/>
                </a:cxn>
                <a:cxn ang="0">
                  <a:pos x="45" y="14"/>
                </a:cxn>
                <a:cxn ang="0">
                  <a:pos x="43" y="15"/>
                </a:cxn>
                <a:cxn ang="0">
                  <a:pos x="40" y="17"/>
                </a:cxn>
                <a:cxn ang="0">
                  <a:pos x="36" y="17"/>
                </a:cxn>
                <a:cxn ang="0">
                  <a:pos x="35" y="15"/>
                </a:cxn>
                <a:cxn ang="0">
                  <a:pos x="35" y="14"/>
                </a:cxn>
                <a:cxn ang="0">
                  <a:pos x="33" y="10"/>
                </a:cxn>
                <a:cxn ang="0">
                  <a:pos x="33" y="8"/>
                </a:cxn>
                <a:cxn ang="0">
                  <a:pos x="33" y="7"/>
                </a:cxn>
                <a:cxn ang="0">
                  <a:pos x="31" y="5"/>
                </a:cxn>
                <a:cxn ang="0">
                  <a:pos x="28" y="3"/>
                </a:cxn>
                <a:cxn ang="0">
                  <a:pos x="24" y="5"/>
                </a:cxn>
                <a:cxn ang="0">
                  <a:pos x="21" y="7"/>
                </a:cxn>
                <a:cxn ang="0">
                  <a:pos x="17" y="12"/>
                </a:cxn>
                <a:cxn ang="0">
                  <a:pos x="17" y="15"/>
                </a:cxn>
                <a:cxn ang="0">
                  <a:pos x="15" y="21"/>
                </a:cxn>
                <a:cxn ang="0">
                  <a:pos x="15" y="24"/>
                </a:cxn>
                <a:cxn ang="0">
                  <a:pos x="15" y="29"/>
                </a:cxn>
                <a:cxn ang="0">
                  <a:pos x="17" y="35"/>
                </a:cxn>
                <a:cxn ang="0">
                  <a:pos x="21" y="40"/>
                </a:cxn>
                <a:cxn ang="0">
                  <a:pos x="26" y="42"/>
                </a:cxn>
                <a:cxn ang="0">
                  <a:pos x="31" y="43"/>
                </a:cxn>
                <a:cxn ang="0">
                  <a:pos x="36" y="42"/>
                </a:cxn>
                <a:cxn ang="0">
                  <a:pos x="40" y="40"/>
                </a:cxn>
                <a:cxn ang="0">
                  <a:pos x="42" y="38"/>
                </a:cxn>
                <a:cxn ang="0">
                  <a:pos x="43" y="38"/>
                </a:cxn>
                <a:cxn ang="0">
                  <a:pos x="45" y="36"/>
                </a:cxn>
                <a:cxn ang="0">
                  <a:pos x="45" y="38"/>
                </a:cxn>
                <a:cxn ang="0">
                  <a:pos x="47" y="38"/>
                </a:cxn>
              </a:cxnLst>
              <a:rect l="0" t="0" r="r" b="b"/>
              <a:pathLst>
                <a:path w="47" h="51">
                  <a:moveTo>
                    <a:pt x="47" y="38"/>
                  </a:moveTo>
                  <a:lnTo>
                    <a:pt x="47" y="40"/>
                  </a:lnTo>
                  <a:lnTo>
                    <a:pt x="45" y="42"/>
                  </a:lnTo>
                  <a:lnTo>
                    <a:pt x="42" y="45"/>
                  </a:lnTo>
                  <a:lnTo>
                    <a:pt x="36" y="47"/>
                  </a:lnTo>
                  <a:lnTo>
                    <a:pt x="31" y="49"/>
                  </a:lnTo>
                  <a:lnTo>
                    <a:pt x="26" y="51"/>
                  </a:lnTo>
                  <a:lnTo>
                    <a:pt x="19" y="49"/>
                  </a:lnTo>
                  <a:lnTo>
                    <a:pt x="12" y="47"/>
                  </a:lnTo>
                  <a:lnTo>
                    <a:pt x="7" y="43"/>
                  </a:lnTo>
                  <a:lnTo>
                    <a:pt x="3" y="38"/>
                  </a:lnTo>
                  <a:lnTo>
                    <a:pt x="1" y="33"/>
                  </a:lnTo>
                  <a:lnTo>
                    <a:pt x="0" y="26"/>
                  </a:lnTo>
                  <a:lnTo>
                    <a:pt x="1" y="19"/>
                  </a:lnTo>
                  <a:lnTo>
                    <a:pt x="5" y="12"/>
                  </a:lnTo>
                  <a:lnTo>
                    <a:pt x="8" y="7"/>
                  </a:lnTo>
                  <a:lnTo>
                    <a:pt x="14" y="3"/>
                  </a:lnTo>
                  <a:lnTo>
                    <a:pt x="21" y="1"/>
                  </a:lnTo>
                  <a:lnTo>
                    <a:pt x="28" y="0"/>
                  </a:lnTo>
                  <a:lnTo>
                    <a:pt x="35" y="1"/>
                  </a:lnTo>
                  <a:lnTo>
                    <a:pt x="38" y="1"/>
                  </a:lnTo>
                  <a:lnTo>
                    <a:pt x="42" y="3"/>
                  </a:lnTo>
                  <a:lnTo>
                    <a:pt x="43" y="5"/>
                  </a:lnTo>
                  <a:lnTo>
                    <a:pt x="45" y="8"/>
                  </a:lnTo>
                  <a:lnTo>
                    <a:pt x="47" y="10"/>
                  </a:lnTo>
                  <a:lnTo>
                    <a:pt x="47" y="10"/>
                  </a:lnTo>
                  <a:lnTo>
                    <a:pt x="45" y="14"/>
                  </a:lnTo>
                  <a:lnTo>
                    <a:pt x="43" y="15"/>
                  </a:lnTo>
                  <a:lnTo>
                    <a:pt x="40" y="17"/>
                  </a:lnTo>
                  <a:lnTo>
                    <a:pt x="36" y="17"/>
                  </a:lnTo>
                  <a:lnTo>
                    <a:pt x="35" y="15"/>
                  </a:lnTo>
                  <a:lnTo>
                    <a:pt x="35" y="14"/>
                  </a:lnTo>
                  <a:lnTo>
                    <a:pt x="33" y="10"/>
                  </a:lnTo>
                  <a:lnTo>
                    <a:pt x="33" y="8"/>
                  </a:lnTo>
                  <a:lnTo>
                    <a:pt x="33" y="7"/>
                  </a:lnTo>
                  <a:lnTo>
                    <a:pt x="31" y="5"/>
                  </a:lnTo>
                  <a:lnTo>
                    <a:pt x="28" y="3"/>
                  </a:lnTo>
                  <a:lnTo>
                    <a:pt x="24" y="5"/>
                  </a:lnTo>
                  <a:lnTo>
                    <a:pt x="21" y="7"/>
                  </a:lnTo>
                  <a:lnTo>
                    <a:pt x="17" y="12"/>
                  </a:lnTo>
                  <a:lnTo>
                    <a:pt x="17" y="15"/>
                  </a:lnTo>
                  <a:lnTo>
                    <a:pt x="15" y="21"/>
                  </a:lnTo>
                  <a:lnTo>
                    <a:pt x="15" y="24"/>
                  </a:lnTo>
                  <a:lnTo>
                    <a:pt x="15" y="29"/>
                  </a:lnTo>
                  <a:lnTo>
                    <a:pt x="17" y="35"/>
                  </a:lnTo>
                  <a:lnTo>
                    <a:pt x="21" y="40"/>
                  </a:lnTo>
                  <a:lnTo>
                    <a:pt x="26" y="42"/>
                  </a:lnTo>
                  <a:lnTo>
                    <a:pt x="31" y="43"/>
                  </a:lnTo>
                  <a:lnTo>
                    <a:pt x="36" y="42"/>
                  </a:lnTo>
                  <a:lnTo>
                    <a:pt x="40" y="40"/>
                  </a:lnTo>
                  <a:lnTo>
                    <a:pt x="42" y="38"/>
                  </a:lnTo>
                  <a:lnTo>
                    <a:pt x="43" y="38"/>
                  </a:lnTo>
                  <a:lnTo>
                    <a:pt x="45" y="36"/>
                  </a:lnTo>
                  <a:lnTo>
                    <a:pt x="45" y="38"/>
                  </a:lnTo>
                  <a:lnTo>
                    <a:pt x="47" y="38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6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charset="0"/>
                <a:ea typeface="ＭＳ Ｐゴシック"/>
                <a:cs typeface="Arial"/>
              </a:endParaRPr>
            </a:p>
          </p:txBody>
        </p:sp>
        <p:sp>
          <p:nvSpPr>
            <p:cNvPr id="6756364" name="Rectangle 12">
              <a:extLst>
                <a:ext uri="{FF2B5EF4-FFF2-40B4-BE49-F238E27FC236}">
                  <a16:creationId xmlns:a16="http://schemas.microsoft.com/office/drawing/2014/main" id="{723D68DD-849E-4D62-B993-3FF9496D5B4E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1968" y="897"/>
              <a:ext cx="84" cy="12"/>
            </a:xfrm>
            <a:prstGeom prst="rect">
              <a:avLst/>
            </a:prstGeom>
            <a:solidFill>
              <a:srgbClr val="FFFFFF"/>
            </a:solidFill>
            <a:ln w="0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6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Arial" charset="0"/>
                <a:ea typeface="ＭＳ Ｐゴシック" panose="020B0600070205080204" pitchFamily="34" charset="-128"/>
                <a:cs typeface="Arial"/>
              </a:endParaRPr>
            </a:p>
          </p:txBody>
        </p:sp>
      </p:grpSp>
      <p:grpSp>
        <p:nvGrpSpPr>
          <p:cNvPr id="111627" name="Group 13">
            <a:extLst>
              <a:ext uri="{FF2B5EF4-FFF2-40B4-BE49-F238E27FC236}">
                <a16:creationId xmlns:a16="http://schemas.microsoft.com/office/drawing/2014/main" id="{7E0604F8-E134-4AA6-A33B-00C478F6E4C6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4727576" y="3071813"/>
            <a:ext cx="214313" cy="106362"/>
            <a:chOff x="1849" y="864"/>
            <a:chExt cx="203" cy="82"/>
          </a:xfrm>
        </p:grpSpPr>
        <p:sp>
          <p:nvSpPr>
            <p:cNvPr id="6756366" name="Freeform 14">
              <a:extLst>
                <a:ext uri="{FF2B5EF4-FFF2-40B4-BE49-F238E27FC236}">
                  <a16:creationId xmlns:a16="http://schemas.microsoft.com/office/drawing/2014/main" id="{2354A730-B16B-4CBB-BE37-1EEDF9FB9001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849" y="862"/>
              <a:ext cx="59" cy="82"/>
            </a:xfrm>
            <a:custGeom>
              <a:avLst/>
              <a:gdLst/>
              <a:ahLst/>
              <a:cxnLst>
                <a:cxn ang="0">
                  <a:pos x="47" y="38"/>
                </a:cxn>
                <a:cxn ang="0">
                  <a:pos x="47" y="40"/>
                </a:cxn>
                <a:cxn ang="0">
                  <a:pos x="45" y="42"/>
                </a:cxn>
                <a:cxn ang="0">
                  <a:pos x="42" y="45"/>
                </a:cxn>
                <a:cxn ang="0">
                  <a:pos x="36" y="47"/>
                </a:cxn>
                <a:cxn ang="0">
                  <a:pos x="31" y="49"/>
                </a:cxn>
                <a:cxn ang="0">
                  <a:pos x="26" y="51"/>
                </a:cxn>
                <a:cxn ang="0">
                  <a:pos x="19" y="49"/>
                </a:cxn>
                <a:cxn ang="0">
                  <a:pos x="12" y="47"/>
                </a:cxn>
                <a:cxn ang="0">
                  <a:pos x="7" y="43"/>
                </a:cxn>
                <a:cxn ang="0">
                  <a:pos x="3" y="38"/>
                </a:cxn>
                <a:cxn ang="0">
                  <a:pos x="1" y="33"/>
                </a:cxn>
                <a:cxn ang="0">
                  <a:pos x="0" y="26"/>
                </a:cxn>
                <a:cxn ang="0">
                  <a:pos x="1" y="19"/>
                </a:cxn>
                <a:cxn ang="0">
                  <a:pos x="5" y="12"/>
                </a:cxn>
                <a:cxn ang="0">
                  <a:pos x="8" y="7"/>
                </a:cxn>
                <a:cxn ang="0">
                  <a:pos x="14" y="3"/>
                </a:cxn>
                <a:cxn ang="0">
                  <a:pos x="21" y="1"/>
                </a:cxn>
                <a:cxn ang="0">
                  <a:pos x="28" y="0"/>
                </a:cxn>
                <a:cxn ang="0">
                  <a:pos x="35" y="1"/>
                </a:cxn>
                <a:cxn ang="0">
                  <a:pos x="38" y="1"/>
                </a:cxn>
                <a:cxn ang="0">
                  <a:pos x="42" y="3"/>
                </a:cxn>
                <a:cxn ang="0">
                  <a:pos x="43" y="5"/>
                </a:cxn>
                <a:cxn ang="0">
                  <a:pos x="45" y="8"/>
                </a:cxn>
                <a:cxn ang="0">
                  <a:pos x="47" y="10"/>
                </a:cxn>
                <a:cxn ang="0">
                  <a:pos x="47" y="10"/>
                </a:cxn>
                <a:cxn ang="0">
                  <a:pos x="45" y="14"/>
                </a:cxn>
                <a:cxn ang="0">
                  <a:pos x="43" y="15"/>
                </a:cxn>
                <a:cxn ang="0">
                  <a:pos x="40" y="17"/>
                </a:cxn>
                <a:cxn ang="0">
                  <a:pos x="36" y="17"/>
                </a:cxn>
                <a:cxn ang="0">
                  <a:pos x="35" y="15"/>
                </a:cxn>
                <a:cxn ang="0">
                  <a:pos x="35" y="14"/>
                </a:cxn>
                <a:cxn ang="0">
                  <a:pos x="33" y="10"/>
                </a:cxn>
                <a:cxn ang="0">
                  <a:pos x="33" y="8"/>
                </a:cxn>
                <a:cxn ang="0">
                  <a:pos x="33" y="7"/>
                </a:cxn>
                <a:cxn ang="0">
                  <a:pos x="31" y="5"/>
                </a:cxn>
                <a:cxn ang="0">
                  <a:pos x="28" y="3"/>
                </a:cxn>
                <a:cxn ang="0">
                  <a:pos x="24" y="5"/>
                </a:cxn>
                <a:cxn ang="0">
                  <a:pos x="21" y="7"/>
                </a:cxn>
                <a:cxn ang="0">
                  <a:pos x="17" y="12"/>
                </a:cxn>
                <a:cxn ang="0">
                  <a:pos x="17" y="15"/>
                </a:cxn>
                <a:cxn ang="0">
                  <a:pos x="15" y="21"/>
                </a:cxn>
                <a:cxn ang="0">
                  <a:pos x="15" y="24"/>
                </a:cxn>
                <a:cxn ang="0">
                  <a:pos x="15" y="29"/>
                </a:cxn>
                <a:cxn ang="0">
                  <a:pos x="17" y="35"/>
                </a:cxn>
                <a:cxn ang="0">
                  <a:pos x="21" y="40"/>
                </a:cxn>
                <a:cxn ang="0">
                  <a:pos x="26" y="42"/>
                </a:cxn>
                <a:cxn ang="0">
                  <a:pos x="31" y="43"/>
                </a:cxn>
                <a:cxn ang="0">
                  <a:pos x="36" y="42"/>
                </a:cxn>
                <a:cxn ang="0">
                  <a:pos x="40" y="40"/>
                </a:cxn>
                <a:cxn ang="0">
                  <a:pos x="42" y="38"/>
                </a:cxn>
                <a:cxn ang="0">
                  <a:pos x="43" y="38"/>
                </a:cxn>
                <a:cxn ang="0">
                  <a:pos x="45" y="36"/>
                </a:cxn>
                <a:cxn ang="0">
                  <a:pos x="45" y="38"/>
                </a:cxn>
                <a:cxn ang="0">
                  <a:pos x="47" y="38"/>
                </a:cxn>
              </a:cxnLst>
              <a:rect l="0" t="0" r="r" b="b"/>
              <a:pathLst>
                <a:path w="47" h="51">
                  <a:moveTo>
                    <a:pt x="47" y="38"/>
                  </a:moveTo>
                  <a:lnTo>
                    <a:pt x="47" y="40"/>
                  </a:lnTo>
                  <a:lnTo>
                    <a:pt x="45" y="42"/>
                  </a:lnTo>
                  <a:lnTo>
                    <a:pt x="42" y="45"/>
                  </a:lnTo>
                  <a:lnTo>
                    <a:pt x="36" y="47"/>
                  </a:lnTo>
                  <a:lnTo>
                    <a:pt x="31" y="49"/>
                  </a:lnTo>
                  <a:lnTo>
                    <a:pt x="26" y="51"/>
                  </a:lnTo>
                  <a:lnTo>
                    <a:pt x="19" y="49"/>
                  </a:lnTo>
                  <a:lnTo>
                    <a:pt x="12" y="47"/>
                  </a:lnTo>
                  <a:lnTo>
                    <a:pt x="7" y="43"/>
                  </a:lnTo>
                  <a:lnTo>
                    <a:pt x="3" y="38"/>
                  </a:lnTo>
                  <a:lnTo>
                    <a:pt x="1" y="33"/>
                  </a:lnTo>
                  <a:lnTo>
                    <a:pt x="0" y="26"/>
                  </a:lnTo>
                  <a:lnTo>
                    <a:pt x="1" y="19"/>
                  </a:lnTo>
                  <a:lnTo>
                    <a:pt x="5" y="12"/>
                  </a:lnTo>
                  <a:lnTo>
                    <a:pt x="8" y="7"/>
                  </a:lnTo>
                  <a:lnTo>
                    <a:pt x="14" y="3"/>
                  </a:lnTo>
                  <a:lnTo>
                    <a:pt x="21" y="1"/>
                  </a:lnTo>
                  <a:lnTo>
                    <a:pt x="28" y="0"/>
                  </a:lnTo>
                  <a:lnTo>
                    <a:pt x="35" y="1"/>
                  </a:lnTo>
                  <a:lnTo>
                    <a:pt x="38" y="1"/>
                  </a:lnTo>
                  <a:lnTo>
                    <a:pt x="42" y="3"/>
                  </a:lnTo>
                  <a:lnTo>
                    <a:pt x="43" y="5"/>
                  </a:lnTo>
                  <a:lnTo>
                    <a:pt x="45" y="8"/>
                  </a:lnTo>
                  <a:lnTo>
                    <a:pt x="47" y="10"/>
                  </a:lnTo>
                  <a:lnTo>
                    <a:pt x="47" y="10"/>
                  </a:lnTo>
                  <a:lnTo>
                    <a:pt x="45" y="14"/>
                  </a:lnTo>
                  <a:lnTo>
                    <a:pt x="43" y="15"/>
                  </a:lnTo>
                  <a:lnTo>
                    <a:pt x="40" y="17"/>
                  </a:lnTo>
                  <a:lnTo>
                    <a:pt x="36" y="17"/>
                  </a:lnTo>
                  <a:lnTo>
                    <a:pt x="35" y="15"/>
                  </a:lnTo>
                  <a:lnTo>
                    <a:pt x="35" y="14"/>
                  </a:lnTo>
                  <a:lnTo>
                    <a:pt x="33" y="10"/>
                  </a:lnTo>
                  <a:lnTo>
                    <a:pt x="33" y="8"/>
                  </a:lnTo>
                  <a:lnTo>
                    <a:pt x="33" y="7"/>
                  </a:lnTo>
                  <a:lnTo>
                    <a:pt x="31" y="5"/>
                  </a:lnTo>
                  <a:lnTo>
                    <a:pt x="28" y="3"/>
                  </a:lnTo>
                  <a:lnTo>
                    <a:pt x="24" y="5"/>
                  </a:lnTo>
                  <a:lnTo>
                    <a:pt x="21" y="7"/>
                  </a:lnTo>
                  <a:lnTo>
                    <a:pt x="17" y="12"/>
                  </a:lnTo>
                  <a:lnTo>
                    <a:pt x="17" y="15"/>
                  </a:lnTo>
                  <a:lnTo>
                    <a:pt x="15" y="21"/>
                  </a:lnTo>
                  <a:lnTo>
                    <a:pt x="15" y="24"/>
                  </a:lnTo>
                  <a:lnTo>
                    <a:pt x="15" y="29"/>
                  </a:lnTo>
                  <a:lnTo>
                    <a:pt x="17" y="35"/>
                  </a:lnTo>
                  <a:lnTo>
                    <a:pt x="21" y="40"/>
                  </a:lnTo>
                  <a:lnTo>
                    <a:pt x="26" y="42"/>
                  </a:lnTo>
                  <a:lnTo>
                    <a:pt x="31" y="43"/>
                  </a:lnTo>
                  <a:lnTo>
                    <a:pt x="36" y="42"/>
                  </a:lnTo>
                  <a:lnTo>
                    <a:pt x="40" y="40"/>
                  </a:lnTo>
                  <a:lnTo>
                    <a:pt x="42" y="38"/>
                  </a:lnTo>
                  <a:lnTo>
                    <a:pt x="43" y="38"/>
                  </a:lnTo>
                  <a:lnTo>
                    <a:pt x="45" y="36"/>
                  </a:lnTo>
                  <a:lnTo>
                    <a:pt x="45" y="38"/>
                  </a:lnTo>
                  <a:lnTo>
                    <a:pt x="47" y="38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6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charset="0"/>
                <a:ea typeface="ＭＳ Ｐゴシック"/>
                <a:cs typeface="Arial"/>
              </a:endParaRPr>
            </a:p>
          </p:txBody>
        </p:sp>
        <p:sp>
          <p:nvSpPr>
            <p:cNvPr id="6756367" name="Rectangle 15">
              <a:extLst>
                <a:ext uri="{FF2B5EF4-FFF2-40B4-BE49-F238E27FC236}">
                  <a16:creationId xmlns:a16="http://schemas.microsoft.com/office/drawing/2014/main" id="{DA7669BF-7481-4275-9436-08AF08BB8A95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1968" y="897"/>
              <a:ext cx="84" cy="12"/>
            </a:xfrm>
            <a:prstGeom prst="rect">
              <a:avLst/>
            </a:prstGeom>
            <a:solidFill>
              <a:srgbClr val="FFFFFF"/>
            </a:solidFill>
            <a:ln w="0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6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Arial" charset="0"/>
                <a:ea typeface="ＭＳ Ｐゴシック" panose="020B0600070205080204" pitchFamily="34" charset="-128"/>
                <a:cs typeface="Arial"/>
              </a:endParaRPr>
            </a:p>
          </p:txBody>
        </p:sp>
      </p:grpSp>
      <p:grpSp>
        <p:nvGrpSpPr>
          <p:cNvPr id="111628" name="Group 16">
            <a:extLst>
              <a:ext uri="{FF2B5EF4-FFF2-40B4-BE49-F238E27FC236}">
                <a16:creationId xmlns:a16="http://schemas.microsoft.com/office/drawing/2014/main" id="{081284F6-7838-4C21-BEE7-E689E8199FE1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4729163" y="3246438"/>
            <a:ext cx="214312" cy="106362"/>
            <a:chOff x="1849" y="864"/>
            <a:chExt cx="203" cy="82"/>
          </a:xfrm>
        </p:grpSpPr>
        <p:sp>
          <p:nvSpPr>
            <p:cNvPr id="6756369" name="Freeform 17">
              <a:extLst>
                <a:ext uri="{FF2B5EF4-FFF2-40B4-BE49-F238E27FC236}">
                  <a16:creationId xmlns:a16="http://schemas.microsoft.com/office/drawing/2014/main" id="{7BF3AC43-90CF-4181-ACC2-008F37253111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851" y="864"/>
              <a:ext cx="57" cy="82"/>
            </a:xfrm>
            <a:custGeom>
              <a:avLst/>
              <a:gdLst/>
              <a:ahLst/>
              <a:cxnLst>
                <a:cxn ang="0">
                  <a:pos x="47" y="38"/>
                </a:cxn>
                <a:cxn ang="0">
                  <a:pos x="47" y="40"/>
                </a:cxn>
                <a:cxn ang="0">
                  <a:pos x="45" y="42"/>
                </a:cxn>
                <a:cxn ang="0">
                  <a:pos x="42" y="45"/>
                </a:cxn>
                <a:cxn ang="0">
                  <a:pos x="36" y="47"/>
                </a:cxn>
                <a:cxn ang="0">
                  <a:pos x="31" y="49"/>
                </a:cxn>
                <a:cxn ang="0">
                  <a:pos x="26" y="51"/>
                </a:cxn>
                <a:cxn ang="0">
                  <a:pos x="19" y="49"/>
                </a:cxn>
                <a:cxn ang="0">
                  <a:pos x="12" y="47"/>
                </a:cxn>
                <a:cxn ang="0">
                  <a:pos x="7" y="43"/>
                </a:cxn>
                <a:cxn ang="0">
                  <a:pos x="3" y="38"/>
                </a:cxn>
                <a:cxn ang="0">
                  <a:pos x="1" y="33"/>
                </a:cxn>
                <a:cxn ang="0">
                  <a:pos x="0" y="26"/>
                </a:cxn>
                <a:cxn ang="0">
                  <a:pos x="1" y="19"/>
                </a:cxn>
                <a:cxn ang="0">
                  <a:pos x="5" y="12"/>
                </a:cxn>
                <a:cxn ang="0">
                  <a:pos x="8" y="7"/>
                </a:cxn>
                <a:cxn ang="0">
                  <a:pos x="14" y="3"/>
                </a:cxn>
                <a:cxn ang="0">
                  <a:pos x="21" y="1"/>
                </a:cxn>
                <a:cxn ang="0">
                  <a:pos x="28" y="0"/>
                </a:cxn>
                <a:cxn ang="0">
                  <a:pos x="35" y="1"/>
                </a:cxn>
                <a:cxn ang="0">
                  <a:pos x="38" y="1"/>
                </a:cxn>
                <a:cxn ang="0">
                  <a:pos x="42" y="3"/>
                </a:cxn>
                <a:cxn ang="0">
                  <a:pos x="43" y="5"/>
                </a:cxn>
                <a:cxn ang="0">
                  <a:pos x="45" y="8"/>
                </a:cxn>
                <a:cxn ang="0">
                  <a:pos x="47" y="10"/>
                </a:cxn>
                <a:cxn ang="0">
                  <a:pos x="47" y="10"/>
                </a:cxn>
                <a:cxn ang="0">
                  <a:pos x="45" y="14"/>
                </a:cxn>
                <a:cxn ang="0">
                  <a:pos x="43" y="15"/>
                </a:cxn>
                <a:cxn ang="0">
                  <a:pos x="40" y="17"/>
                </a:cxn>
                <a:cxn ang="0">
                  <a:pos x="36" y="17"/>
                </a:cxn>
                <a:cxn ang="0">
                  <a:pos x="35" y="15"/>
                </a:cxn>
                <a:cxn ang="0">
                  <a:pos x="35" y="14"/>
                </a:cxn>
                <a:cxn ang="0">
                  <a:pos x="33" y="10"/>
                </a:cxn>
                <a:cxn ang="0">
                  <a:pos x="33" y="8"/>
                </a:cxn>
                <a:cxn ang="0">
                  <a:pos x="33" y="7"/>
                </a:cxn>
                <a:cxn ang="0">
                  <a:pos x="31" y="5"/>
                </a:cxn>
                <a:cxn ang="0">
                  <a:pos x="28" y="3"/>
                </a:cxn>
                <a:cxn ang="0">
                  <a:pos x="24" y="5"/>
                </a:cxn>
                <a:cxn ang="0">
                  <a:pos x="21" y="7"/>
                </a:cxn>
                <a:cxn ang="0">
                  <a:pos x="17" y="12"/>
                </a:cxn>
                <a:cxn ang="0">
                  <a:pos x="17" y="15"/>
                </a:cxn>
                <a:cxn ang="0">
                  <a:pos x="15" y="21"/>
                </a:cxn>
                <a:cxn ang="0">
                  <a:pos x="15" y="24"/>
                </a:cxn>
                <a:cxn ang="0">
                  <a:pos x="15" y="29"/>
                </a:cxn>
                <a:cxn ang="0">
                  <a:pos x="17" y="35"/>
                </a:cxn>
                <a:cxn ang="0">
                  <a:pos x="21" y="40"/>
                </a:cxn>
                <a:cxn ang="0">
                  <a:pos x="26" y="42"/>
                </a:cxn>
                <a:cxn ang="0">
                  <a:pos x="31" y="43"/>
                </a:cxn>
                <a:cxn ang="0">
                  <a:pos x="36" y="42"/>
                </a:cxn>
                <a:cxn ang="0">
                  <a:pos x="40" y="40"/>
                </a:cxn>
                <a:cxn ang="0">
                  <a:pos x="42" y="38"/>
                </a:cxn>
                <a:cxn ang="0">
                  <a:pos x="43" y="38"/>
                </a:cxn>
                <a:cxn ang="0">
                  <a:pos x="45" y="36"/>
                </a:cxn>
                <a:cxn ang="0">
                  <a:pos x="45" y="38"/>
                </a:cxn>
                <a:cxn ang="0">
                  <a:pos x="47" y="38"/>
                </a:cxn>
              </a:cxnLst>
              <a:rect l="0" t="0" r="r" b="b"/>
              <a:pathLst>
                <a:path w="47" h="51">
                  <a:moveTo>
                    <a:pt x="47" y="38"/>
                  </a:moveTo>
                  <a:lnTo>
                    <a:pt x="47" y="40"/>
                  </a:lnTo>
                  <a:lnTo>
                    <a:pt x="45" y="42"/>
                  </a:lnTo>
                  <a:lnTo>
                    <a:pt x="42" y="45"/>
                  </a:lnTo>
                  <a:lnTo>
                    <a:pt x="36" y="47"/>
                  </a:lnTo>
                  <a:lnTo>
                    <a:pt x="31" y="49"/>
                  </a:lnTo>
                  <a:lnTo>
                    <a:pt x="26" y="51"/>
                  </a:lnTo>
                  <a:lnTo>
                    <a:pt x="19" y="49"/>
                  </a:lnTo>
                  <a:lnTo>
                    <a:pt x="12" y="47"/>
                  </a:lnTo>
                  <a:lnTo>
                    <a:pt x="7" y="43"/>
                  </a:lnTo>
                  <a:lnTo>
                    <a:pt x="3" y="38"/>
                  </a:lnTo>
                  <a:lnTo>
                    <a:pt x="1" y="33"/>
                  </a:lnTo>
                  <a:lnTo>
                    <a:pt x="0" y="26"/>
                  </a:lnTo>
                  <a:lnTo>
                    <a:pt x="1" y="19"/>
                  </a:lnTo>
                  <a:lnTo>
                    <a:pt x="5" y="12"/>
                  </a:lnTo>
                  <a:lnTo>
                    <a:pt x="8" y="7"/>
                  </a:lnTo>
                  <a:lnTo>
                    <a:pt x="14" y="3"/>
                  </a:lnTo>
                  <a:lnTo>
                    <a:pt x="21" y="1"/>
                  </a:lnTo>
                  <a:lnTo>
                    <a:pt x="28" y="0"/>
                  </a:lnTo>
                  <a:lnTo>
                    <a:pt x="35" y="1"/>
                  </a:lnTo>
                  <a:lnTo>
                    <a:pt x="38" y="1"/>
                  </a:lnTo>
                  <a:lnTo>
                    <a:pt x="42" y="3"/>
                  </a:lnTo>
                  <a:lnTo>
                    <a:pt x="43" y="5"/>
                  </a:lnTo>
                  <a:lnTo>
                    <a:pt x="45" y="8"/>
                  </a:lnTo>
                  <a:lnTo>
                    <a:pt x="47" y="10"/>
                  </a:lnTo>
                  <a:lnTo>
                    <a:pt x="47" y="10"/>
                  </a:lnTo>
                  <a:lnTo>
                    <a:pt x="45" y="14"/>
                  </a:lnTo>
                  <a:lnTo>
                    <a:pt x="43" y="15"/>
                  </a:lnTo>
                  <a:lnTo>
                    <a:pt x="40" y="17"/>
                  </a:lnTo>
                  <a:lnTo>
                    <a:pt x="36" y="17"/>
                  </a:lnTo>
                  <a:lnTo>
                    <a:pt x="35" y="15"/>
                  </a:lnTo>
                  <a:lnTo>
                    <a:pt x="35" y="14"/>
                  </a:lnTo>
                  <a:lnTo>
                    <a:pt x="33" y="10"/>
                  </a:lnTo>
                  <a:lnTo>
                    <a:pt x="33" y="8"/>
                  </a:lnTo>
                  <a:lnTo>
                    <a:pt x="33" y="7"/>
                  </a:lnTo>
                  <a:lnTo>
                    <a:pt x="31" y="5"/>
                  </a:lnTo>
                  <a:lnTo>
                    <a:pt x="28" y="3"/>
                  </a:lnTo>
                  <a:lnTo>
                    <a:pt x="24" y="5"/>
                  </a:lnTo>
                  <a:lnTo>
                    <a:pt x="21" y="7"/>
                  </a:lnTo>
                  <a:lnTo>
                    <a:pt x="17" y="12"/>
                  </a:lnTo>
                  <a:lnTo>
                    <a:pt x="17" y="15"/>
                  </a:lnTo>
                  <a:lnTo>
                    <a:pt x="15" y="21"/>
                  </a:lnTo>
                  <a:lnTo>
                    <a:pt x="15" y="24"/>
                  </a:lnTo>
                  <a:lnTo>
                    <a:pt x="15" y="29"/>
                  </a:lnTo>
                  <a:lnTo>
                    <a:pt x="17" y="35"/>
                  </a:lnTo>
                  <a:lnTo>
                    <a:pt x="21" y="40"/>
                  </a:lnTo>
                  <a:lnTo>
                    <a:pt x="26" y="42"/>
                  </a:lnTo>
                  <a:lnTo>
                    <a:pt x="31" y="43"/>
                  </a:lnTo>
                  <a:lnTo>
                    <a:pt x="36" y="42"/>
                  </a:lnTo>
                  <a:lnTo>
                    <a:pt x="40" y="40"/>
                  </a:lnTo>
                  <a:lnTo>
                    <a:pt x="42" y="38"/>
                  </a:lnTo>
                  <a:lnTo>
                    <a:pt x="43" y="38"/>
                  </a:lnTo>
                  <a:lnTo>
                    <a:pt x="45" y="36"/>
                  </a:lnTo>
                  <a:lnTo>
                    <a:pt x="45" y="38"/>
                  </a:lnTo>
                  <a:lnTo>
                    <a:pt x="47" y="38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6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charset="0"/>
                <a:ea typeface="ＭＳ Ｐゴシック"/>
                <a:cs typeface="Arial"/>
              </a:endParaRPr>
            </a:p>
          </p:txBody>
        </p:sp>
        <p:sp>
          <p:nvSpPr>
            <p:cNvPr id="6756370" name="Rectangle 18">
              <a:extLst>
                <a:ext uri="{FF2B5EF4-FFF2-40B4-BE49-F238E27FC236}">
                  <a16:creationId xmlns:a16="http://schemas.microsoft.com/office/drawing/2014/main" id="{6C64DE2C-BC49-4A17-AB77-CAA66418ED64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1968" y="897"/>
              <a:ext cx="84" cy="12"/>
            </a:xfrm>
            <a:prstGeom prst="rect">
              <a:avLst/>
            </a:prstGeom>
            <a:solidFill>
              <a:srgbClr val="FFFFFF"/>
            </a:solidFill>
            <a:ln w="0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6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Arial" charset="0"/>
                <a:ea typeface="ＭＳ Ｐゴシック" panose="020B0600070205080204" pitchFamily="34" charset="-128"/>
                <a:cs typeface="Arial"/>
              </a:endParaRPr>
            </a:p>
          </p:txBody>
        </p:sp>
      </p:grpSp>
      <p:grpSp>
        <p:nvGrpSpPr>
          <p:cNvPr id="111629" name="Group 19">
            <a:extLst>
              <a:ext uri="{FF2B5EF4-FFF2-40B4-BE49-F238E27FC236}">
                <a16:creationId xmlns:a16="http://schemas.microsoft.com/office/drawing/2014/main" id="{F4EE454A-3B57-4B49-A78C-A92D88EFAF6E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4724401" y="2886076"/>
            <a:ext cx="214313" cy="106363"/>
            <a:chOff x="1849" y="864"/>
            <a:chExt cx="203" cy="82"/>
          </a:xfrm>
        </p:grpSpPr>
        <p:sp>
          <p:nvSpPr>
            <p:cNvPr id="6756372" name="Freeform 20">
              <a:extLst>
                <a:ext uri="{FF2B5EF4-FFF2-40B4-BE49-F238E27FC236}">
                  <a16:creationId xmlns:a16="http://schemas.microsoft.com/office/drawing/2014/main" id="{A5EDDB5E-6C9F-4E45-A69A-E6FABEB5A476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849" y="864"/>
              <a:ext cx="59" cy="82"/>
            </a:xfrm>
            <a:custGeom>
              <a:avLst/>
              <a:gdLst/>
              <a:ahLst/>
              <a:cxnLst>
                <a:cxn ang="0">
                  <a:pos x="47" y="38"/>
                </a:cxn>
                <a:cxn ang="0">
                  <a:pos x="47" y="40"/>
                </a:cxn>
                <a:cxn ang="0">
                  <a:pos x="45" y="42"/>
                </a:cxn>
                <a:cxn ang="0">
                  <a:pos x="42" y="45"/>
                </a:cxn>
                <a:cxn ang="0">
                  <a:pos x="36" y="47"/>
                </a:cxn>
                <a:cxn ang="0">
                  <a:pos x="31" y="49"/>
                </a:cxn>
                <a:cxn ang="0">
                  <a:pos x="26" y="51"/>
                </a:cxn>
                <a:cxn ang="0">
                  <a:pos x="19" y="49"/>
                </a:cxn>
                <a:cxn ang="0">
                  <a:pos x="12" y="47"/>
                </a:cxn>
                <a:cxn ang="0">
                  <a:pos x="7" y="43"/>
                </a:cxn>
                <a:cxn ang="0">
                  <a:pos x="3" y="38"/>
                </a:cxn>
                <a:cxn ang="0">
                  <a:pos x="1" y="33"/>
                </a:cxn>
                <a:cxn ang="0">
                  <a:pos x="0" y="26"/>
                </a:cxn>
                <a:cxn ang="0">
                  <a:pos x="1" y="19"/>
                </a:cxn>
                <a:cxn ang="0">
                  <a:pos x="5" y="12"/>
                </a:cxn>
                <a:cxn ang="0">
                  <a:pos x="8" y="7"/>
                </a:cxn>
                <a:cxn ang="0">
                  <a:pos x="14" y="3"/>
                </a:cxn>
                <a:cxn ang="0">
                  <a:pos x="21" y="1"/>
                </a:cxn>
                <a:cxn ang="0">
                  <a:pos x="28" y="0"/>
                </a:cxn>
                <a:cxn ang="0">
                  <a:pos x="35" y="1"/>
                </a:cxn>
                <a:cxn ang="0">
                  <a:pos x="38" y="1"/>
                </a:cxn>
                <a:cxn ang="0">
                  <a:pos x="42" y="3"/>
                </a:cxn>
                <a:cxn ang="0">
                  <a:pos x="43" y="5"/>
                </a:cxn>
                <a:cxn ang="0">
                  <a:pos x="45" y="8"/>
                </a:cxn>
                <a:cxn ang="0">
                  <a:pos x="47" y="10"/>
                </a:cxn>
                <a:cxn ang="0">
                  <a:pos x="47" y="10"/>
                </a:cxn>
                <a:cxn ang="0">
                  <a:pos x="45" y="14"/>
                </a:cxn>
                <a:cxn ang="0">
                  <a:pos x="43" y="15"/>
                </a:cxn>
                <a:cxn ang="0">
                  <a:pos x="40" y="17"/>
                </a:cxn>
                <a:cxn ang="0">
                  <a:pos x="36" y="17"/>
                </a:cxn>
                <a:cxn ang="0">
                  <a:pos x="35" y="15"/>
                </a:cxn>
                <a:cxn ang="0">
                  <a:pos x="35" y="14"/>
                </a:cxn>
                <a:cxn ang="0">
                  <a:pos x="33" y="10"/>
                </a:cxn>
                <a:cxn ang="0">
                  <a:pos x="33" y="8"/>
                </a:cxn>
                <a:cxn ang="0">
                  <a:pos x="33" y="7"/>
                </a:cxn>
                <a:cxn ang="0">
                  <a:pos x="31" y="5"/>
                </a:cxn>
                <a:cxn ang="0">
                  <a:pos x="28" y="3"/>
                </a:cxn>
                <a:cxn ang="0">
                  <a:pos x="24" y="5"/>
                </a:cxn>
                <a:cxn ang="0">
                  <a:pos x="21" y="7"/>
                </a:cxn>
                <a:cxn ang="0">
                  <a:pos x="17" y="12"/>
                </a:cxn>
                <a:cxn ang="0">
                  <a:pos x="17" y="15"/>
                </a:cxn>
                <a:cxn ang="0">
                  <a:pos x="15" y="21"/>
                </a:cxn>
                <a:cxn ang="0">
                  <a:pos x="15" y="24"/>
                </a:cxn>
                <a:cxn ang="0">
                  <a:pos x="15" y="29"/>
                </a:cxn>
                <a:cxn ang="0">
                  <a:pos x="17" y="35"/>
                </a:cxn>
                <a:cxn ang="0">
                  <a:pos x="21" y="40"/>
                </a:cxn>
                <a:cxn ang="0">
                  <a:pos x="26" y="42"/>
                </a:cxn>
                <a:cxn ang="0">
                  <a:pos x="31" y="43"/>
                </a:cxn>
                <a:cxn ang="0">
                  <a:pos x="36" y="42"/>
                </a:cxn>
                <a:cxn ang="0">
                  <a:pos x="40" y="40"/>
                </a:cxn>
                <a:cxn ang="0">
                  <a:pos x="42" y="38"/>
                </a:cxn>
                <a:cxn ang="0">
                  <a:pos x="43" y="38"/>
                </a:cxn>
                <a:cxn ang="0">
                  <a:pos x="45" y="36"/>
                </a:cxn>
                <a:cxn ang="0">
                  <a:pos x="45" y="38"/>
                </a:cxn>
                <a:cxn ang="0">
                  <a:pos x="47" y="38"/>
                </a:cxn>
              </a:cxnLst>
              <a:rect l="0" t="0" r="r" b="b"/>
              <a:pathLst>
                <a:path w="47" h="51">
                  <a:moveTo>
                    <a:pt x="47" y="38"/>
                  </a:moveTo>
                  <a:lnTo>
                    <a:pt x="47" y="40"/>
                  </a:lnTo>
                  <a:lnTo>
                    <a:pt x="45" y="42"/>
                  </a:lnTo>
                  <a:lnTo>
                    <a:pt x="42" y="45"/>
                  </a:lnTo>
                  <a:lnTo>
                    <a:pt x="36" y="47"/>
                  </a:lnTo>
                  <a:lnTo>
                    <a:pt x="31" y="49"/>
                  </a:lnTo>
                  <a:lnTo>
                    <a:pt x="26" y="51"/>
                  </a:lnTo>
                  <a:lnTo>
                    <a:pt x="19" y="49"/>
                  </a:lnTo>
                  <a:lnTo>
                    <a:pt x="12" y="47"/>
                  </a:lnTo>
                  <a:lnTo>
                    <a:pt x="7" y="43"/>
                  </a:lnTo>
                  <a:lnTo>
                    <a:pt x="3" y="38"/>
                  </a:lnTo>
                  <a:lnTo>
                    <a:pt x="1" y="33"/>
                  </a:lnTo>
                  <a:lnTo>
                    <a:pt x="0" y="26"/>
                  </a:lnTo>
                  <a:lnTo>
                    <a:pt x="1" y="19"/>
                  </a:lnTo>
                  <a:lnTo>
                    <a:pt x="5" y="12"/>
                  </a:lnTo>
                  <a:lnTo>
                    <a:pt x="8" y="7"/>
                  </a:lnTo>
                  <a:lnTo>
                    <a:pt x="14" y="3"/>
                  </a:lnTo>
                  <a:lnTo>
                    <a:pt x="21" y="1"/>
                  </a:lnTo>
                  <a:lnTo>
                    <a:pt x="28" y="0"/>
                  </a:lnTo>
                  <a:lnTo>
                    <a:pt x="35" y="1"/>
                  </a:lnTo>
                  <a:lnTo>
                    <a:pt x="38" y="1"/>
                  </a:lnTo>
                  <a:lnTo>
                    <a:pt x="42" y="3"/>
                  </a:lnTo>
                  <a:lnTo>
                    <a:pt x="43" y="5"/>
                  </a:lnTo>
                  <a:lnTo>
                    <a:pt x="45" y="8"/>
                  </a:lnTo>
                  <a:lnTo>
                    <a:pt x="47" y="10"/>
                  </a:lnTo>
                  <a:lnTo>
                    <a:pt x="47" y="10"/>
                  </a:lnTo>
                  <a:lnTo>
                    <a:pt x="45" y="14"/>
                  </a:lnTo>
                  <a:lnTo>
                    <a:pt x="43" y="15"/>
                  </a:lnTo>
                  <a:lnTo>
                    <a:pt x="40" y="17"/>
                  </a:lnTo>
                  <a:lnTo>
                    <a:pt x="36" y="17"/>
                  </a:lnTo>
                  <a:lnTo>
                    <a:pt x="35" y="15"/>
                  </a:lnTo>
                  <a:lnTo>
                    <a:pt x="35" y="14"/>
                  </a:lnTo>
                  <a:lnTo>
                    <a:pt x="33" y="10"/>
                  </a:lnTo>
                  <a:lnTo>
                    <a:pt x="33" y="8"/>
                  </a:lnTo>
                  <a:lnTo>
                    <a:pt x="33" y="7"/>
                  </a:lnTo>
                  <a:lnTo>
                    <a:pt x="31" y="5"/>
                  </a:lnTo>
                  <a:lnTo>
                    <a:pt x="28" y="3"/>
                  </a:lnTo>
                  <a:lnTo>
                    <a:pt x="24" y="5"/>
                  </a:lnTo>
                  <a:lnTo>
                    <a:pt x="21" y="7"/>
                  </a:lnTo>
                  <a:lnTo>
                    <a:pt x="17" y="12"/>
                  </a:lnTo>
                  <a:lnTo>
                    <a:pt x="17" y="15"/>
                  </a:lnTo>
                  <a:lnTo>
                    <a:pt x="15" y="21"/>
                  </a:lnTo>
                  <a:lnTo>
                    <a:pt x="15" y="24"/>
                  </a:lnTo>
                  <a:lnTo>
                    <a:pt x="15" y="29"/>
                  </a:lnTo>
                  <a:lnTo>
                    <a:pt x="17" y="35"/>
                  </a:lnTo>
                  <a:lnTo>
                    <a:pt x="21" y="40"/>
                  </a:lnTo>
                  <a:lnTo>
                    <a:pt x="26" y="42"/>
                  </a:lnTo>
                  <a:lnTo>
                    <a:pt x="31" y="43"/>
                  </a:lnTo>
                  <a:lnTo>
                    <a:pt x="36" y="42"/>
                  </a:lnTo>
                  <a:lnTo>
                    <a:pt x="40" y="40"/>
                  </a:lnTo>
                  <a:lnTo>
                    <a:pt x="42" y="38"/>
                  </a:lnTo>
                  <a:lnTo>
                    <a:pt x="43" y="38"/>
                  </a:lnTo>
                  <a:lnTo>
                    <a:pt x="45" y="36"/>
                  </a:lnTo>
                  <a:lnTo>
                    <a:pt x="45" y="38"/>
                  </a:lnTo>
                  <a:lnTo>
                    <a:pt x="47" y="38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6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charset="0"/>
                <a:ea typeface="ＭＳ Ｐゴシック"/>
                <a:cs typeface="Arial"/>
              </a:endParaRPr>
            </a:p>
          </p:txBody>
        </p:sp>
        <p:sp>
          <p:nvSpPr>
            <p:cNvPr id="6756373" name="Rectangle 21">
              <a:extLst>
                <a:ext uri="{FF2B5EF4-FFF2-40B4-BE49-F238E27FC236}">
                  <a16:creationId xmlns:a16="http://schemas.microsoft.com/office/drawing/2014/main" id="{9CF7CC86-4BE1-419F-9802-02C6715EFB37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1968" y="897"/>
              <a:ext cx="84" cy="12"/>
            </a:xfrm>
            <a:prstGeom prst="rect">
              <a:avLst/>
            </a:prstGeom>
            <a:solidFill>
              <a:srgbClr val="FFFFFF"/>
            </a:solidFill>
            <a:ln w="0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6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Arial" charset="0"/>
                <a:ea typeface="ＭＳ Ｐゴシック" panose="020B0600070205080204" pitchFamily="34" charset="-128"/>
                <a:cs typeface="Arial"/>
              </a:endParaRPr>
            </a:p>
          </p:txBody>
        </p:sp>
      </p:grpSp>
      <p:grpSp>
        <p:nvGrpSpPr>
          <p:cNvPr id="111630" name="Group 23">
            <a:extLst>
              <a:ext uri="{FF2B5EF4-FFF2-40B4-BE49-F238E27FC236}">
                <a16:creationId xmlns:a16="http://schemas.microsoft.com/office/drawing/2014/main" id="{67982FBE-A12D-4AD0-BE6A-F131312C26F7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7962900" y="2508250"/>
            <a:ext cx="185738" cy="107950"/>
            <a:chOff x="3731" y="950"/>
            <a:chExt cx="232" cy="106"/>
          </a:xfrm>
        </p:grpSpPr>
        <p:sp>
          <p:nvSpPr>
            <p:cNvPr id="6756376" name="Rectangle 24">
              <a:extLst>
                <a:ext uri="{FF2B5EF4-FFF2-40B4-BE49-F238E27FC236}">
                  <a16:creationId xmlns:a16="http://schemas.microsoft.com/office/drawing/2014/main" id="{3C455658-BB2E-40D8-972A-064F16475550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3731" y="994"/>
              <a:ext cx="109" cy="14"/>
            </a:xfrm>
            <a:prstGeom prst="rect">
              <a:avLst/>
            </a:prstGeom>
            <a:solidFill>
              <a:srgbClr val="FFFFFF"/>
            </a:solidFill>
            <a:ln w="0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6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Arial" charset="0"/>
                <a:ea typeface="ＭＳ Ｐゴシック" panose="020B0600070205080204" pitchFamily="34" charset="-128"/>
                <a:cs typeface="Arial"/>
              </a:endParaRPr>
            </a:p>
          </p:txBody>
        </p:sp>
        <p:sp>
          <p:nvSpPr>
            <p:cNvPr id="6756377" name="Freeform 25">
              <a:extLst>
                <a:ext uri="{FF2B5EF4-FFF2-40B4-BE49-F238E27FC236}">
                  <a16:creationId xmlns:a16="http://schemas.microsoft.com/office/drawing/2014/main" id="{53A12A26-C7D8-436F-9E1B-165E68CB8BF5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3888" y="950"/>
              <a:ext cx="42" cy="106"/>
            </a:xfrm>
            <a:custGeom>
              <a:avLst/>
              <a:gdLst/>
              <a:ahLst/>
              <a:cxnLst>
                <a:cxn ang="0">
                  <a:pos x="47" y="38"/>
                </a:cxn>
                <a:cxn ang="0">
                  <a:pos x="47" y="40"/>
                </a:cxn>
                <a:cxn ang="0">
                  <a:pos x="45" y="42"/>
                </a:cxn>
                <a:cxn ang="0">
                  <a:pos x="42" y="45"/>
                </a:cxn>
                <a:cxn ang="0">
                  <a:pos x="36" y="47"/>
                </a:cxn>
                <a:cxn ang="0">
                  <a:pos x="31" y="49"/>
                </a:cxn>
                <a:cxn ang="0">
                  <a:pos x="26" y="51"/>
                </a:cxn>
                <a:cxn ang="0">
                  <a:pos x="19" y="49"/>
                </a:cxn>
                <a:cxn ang="0">
                  <a:pos x="12" y="47"/>
                </a:cxn>
                <a:cxn ang="0">
                  <a:pos x="7" y="43"/>
                </a:cxn>
                <a:cxn ang="0">
                  <a:pos x="3" y="38"/>
                </a:cxn>
                <a:cxn ang="0">
                  <a:pos x="1" y="33"/>
                </a:cxn>
                <a:cxn ang="0">
                  <a:pos x="0" y="26"/>
                </a:cxn>
                <a:cxn ang="0">
                  <a:pos x="1" y="19"/>
                </a:cxn>
                <a:cxn ang="0">
                  <a:pos x="5" y="12"/>
                </a:cxn>
                <a:cxn ang="0">
                  <a:pos x="8" y="7"/>
                </a:cxn>
                <a:cxn ang="0">
                  <a:pos x="14" y="3"/>
                </a:cxn>
                <a:cxn ang="0">
                  <a:pos x="21" y="1"/>
                </a:cxn>
                <a:cxn ang="0">
                  <a:pos x="28" y="0"/>
                </a:cxn>
                <a:cxn ang="0">
                  <a:pos x="35" y="1"/>
                </a:cxn>
                <a:cxn ang="0">
                  <a:pos x="38" y="1"/>
                </a:cxn>
                <a:cxn ang="0">
                  <a:pos x="42" y="3"/>
                </a:cxn>
                <a:cxn ang="0">
                  <a:pos x="43" y="5"/>
                </a:cxn>
                <a:cxn ang="0">
                  <a:pos x="45" y="8"/>
                </a:cxn>
                <a:cxn ang="0">
                  <a:pos x="47" y="10"/>
                </a:cxn>
                <a:cxn ang="0">
                  <a:pos x="47" y="10"/>
                </a:cxn>
                <a:cxn ang="0">
                  <a:pos x="45" y="14"/>
                </a:cxn>
                <a:cxn ang="0">
                  <a:pos x="43" y="15"/>
                </a:cxn>
                <a:cxn ang="0">
                  <a:pos x="40" y="17"/>
                </a:cxn>
                <a:cxn ang="0">
                  <a:pos x="36" y="17"/>
                </a:cxn>
                <a:cxn ang="0">
                  <a:pos x="35" y="15"/>
                </a:cxn>
                <a:cxn ang="0">
                  <a:pos x="35" y="14"/>
                </a:cxn>
                <a:cxn ang="0">
                  <a:pos x="33" y="10"/>
                </a:cxn>
                <a:cxn ang="0">
                  <a:pos x="33" y="8"/>
                </a:cxn>
                <a:cxn ang="0">
                  <a:pos x="33" y="7"/>
                </a:cxn>
                <a:cxn ang="0">
                  <a:pos x="31" y="5"/>
                </a:cxn>
                <a:cxn ang="0">
                  <a:pos x="28" y="3"/>
                </a:cxn>
                <a:cxn ang="0">
                  <a:pos x="24" y="5"/>
                </a:cxn>
                <a:cxn ang="0">
                  <a:pos x="21" y="7"/>
                </a:cxn>
                <a:cxn ang="0">
                  <a:pos x="17" y="12"/>
                </a:cxn>
                <a:cxn ang="0">
                  <a:pos x="17" y="15"/>
                </a:cxn>
                <a:cxn ang="0">
                  <a:pos x="15" y="21"/>
                </a:cxn>
                <a:cxn ang="0">
                  <a:pos x="15" y="24"/>
                </a:cxn>
                <a:cxn ang="0">
                  <a:pos x="15" y="29"/>
                </a:cxn>
                <a:cxn ang="0">
                  <a:pos x="17" y="35"/>
                </a:cxn>
                <a:cxn ang="0">
                  <a:pos x="21" y="40"/>
                </a:cxn>
                <a:cxn ang="0">
                  <a:pos x="26" y="42"/>
                </a:cxn>
                <a:cxn ang="0">
                  <a:pos x="31" y="43"/>
                </a:cxn>
                <a:cxn ang="0">
                  <a:pos x="36" y="42"/>
                </a:cxn>
                <a:cxn ang="0">
                  <a:pos x="40" y="40"/>
                </a:cxn>
                <a:cxn ang="0">
                  <a:pos x="42" y="38"/>
                </a:cxn>
                <a:cxn ang="0">
                  <a:pos x="43" y="38"/>
                </a:cxn>
                <a:cxn ang="0">
                  <a:pos x="45" y="36"/>
                </a:cxn>
                <a:cxn ang="0">
                  <a:pos x="45" y="38"/>
                </a:cxn>
                <a:cxn ang="0">
                  <a:pos x="47" y="38"/>
                </a:cxn>
              </a:cxnLst>
              <a:rect l="0" t="0" r="r" b="b"/>
              <a:pathLst>
                <a:path w="47" h="51">
                  <a:moveTo>
                    <a:pt x="47" y="38"/>
                  </a:moveTo>
                  <a:lnTo>
                    <a:pt x="47" y="40"/>
                  </a:lnTo>
                  <a:lnTo>
                    <a:pt x="45" y="42"/>
                  </a:lnTo>
                  <a:lnTo>
                    <a:pt x="42" y="45"/>
                  </a:lnTo>
                  <a:lnTo>
                    <a:pt x="36" y="47"/>
                  </a:lnTo>
                  <a:lnTo>
                    <a:pt x="31" y="49"/>
                  </a:lnTo>
                  <a:lnTo>
                    <a:pt x="26" y="51"/>
                  </a:lnTo>
                  <a:lnTo>
                    <a:pt x="19" y="49"/>
                  </a:lnTo>
                  <a:lnTo>
                    <a:pt x="12" y="47"/>
                  </a:lnTo>
                  <a:lnTo>
                    <a:pt x="7" y="43"/>
                  </a:lnTo>
                  <a:lnTo>
                    <a:pt x="3" y="38"/>
                  </a:lnTo>
                  <a:lnTo>
                    <a:pt x="1" y="33"/>
                  </a:lnTo>
                  <a:lnTo>
                    <a:pt x="0" y="26"/>
                  </a:lnTo>
                  <a:lnTo>
                    <a:pt x="1" y="19"/>
                  </a:lnTo>
                  <a:lnTo>
                    <a:pt x="5" y="12"/>
                  </a:lnTo>
                  <a:lnTo>
                    <a:pt x="8" y="7"/>
                  </a:lnTo>
                  <a:lnTo>
                    <a:pt x="14" y="3"/>
                  </a:lnTo>
                  <a:lnTo>
                    <a:pt x="21" y="1"/>
                  </a:lnTo>
                  <a:lnTo>
                    <a:pt x="28" y="0"/>
                  </a:lnTo>
                  <a:lnTo>
                    <a:pt x="35" y="1"/>
                  </a:lnTo>
                  <a:lnTo>
                    <a:pt x="38" y="1"/>
                  </a:lnTo>
                  <a:lnTo>
                    <a:pt x="42" y="3"/>
                  </a:lnTo>
                  <a:lnTo>
                    <a:pt x="43" y="5"/>
                  </a:lnTo>
                  <a:lnTo>
                    <a:pt x="45" y="8"/>
                  </a:lnTo>
                  <a:lnTo>
                    <a:pt x="47" y="10"/>
                  </a:lnTo>
                  <a:lnTo>
                    <a:pt x="47" y="10"/>
                  </a:lnTo>
                  <a:lnTo>
                    <a:pt x="45" y="14"/>
                  </a:lnTo>
                  <a:lnTo>
                    <a:pt x="43" y="15"/>
                  </a:lnTo>
                  <a:lnTo>
                    <a:pt x="40" y="17"/>
                  </a:lnTo>
                  <a:lnTo>
                    <a:pt x="36" y="17"/>
                  </a:lnTo>
                  <a:lnTo>
                    <a:pt x="35" y="15"/>
                  </a:lnTo>
                  <a:lnTo>
                    <a:pt x="35" y="14"/>
                  </a:lnTo>
                  <a:lnTo>
                    <a:pt x="33" y="10"/>
                  </a:lnTo>
                  <a:lnTo>
                    <a:pt x="33" y="8"/>
                  </a:lnTo>
                  <a:lnTo>
                    <a:pt x="33" y="7"/>
                  </a:lnTo>
                  <a:lnTo>
                    <a:pt x="31" y="5"/>
                  </a:lnTo>
                  <a:lnTo>
                    <a:pt x="28" y="3"/>
                  </a:lnTo>
                  <a:lnTo>
                    <a:pt x="24" y="5"/>
                  </a:lnTo>
                  <a:lnTo>
                    <a:pt x="21" y="7"/>
                  </a:lnTo>
                  <a:lnTo>
                    <a:pt x="17" y="12"/>
                  </a:lnTo>
                  <a:lnTo>
                    <a:pt x="17" y="15"/>
                  </a:lnTo>
                  <a:lnTo>
                    <a:pt x="15" y="21"/>
                  </a:lnTo>
                  <a:lnTo>
                    <a:pt x="15" y="24"/>
                  </a:lnTo>
                  <a:lnTo>
                    <a:pt x="15" y="29"/>
                  </a:lnTo>
                  <a:lnTo>
                    <a:pt x="17" y="35"/>
                  </a:lnTo>
                  <a:lnTo>
                    <a:pt x="21" y="40"/>
                  </a:lnTo>
                  <a:lnTo>
                    <a:pt x="26" y="42"/>
                  </a:lnTo>
                  <a:lnTo>
                    <a:pt x="31" y="43"/>
                  </a:lnTo>
                  <a:lnTo>
                    <a:pt x="36" y="42"/>
                  </a:lnTo>
                  <a:lnTo>
                    <a:pt x="40" y="40"/>
                  </a:lnTo>
                  <a:lnTo>
                    <a:pt x="42" y="38"/>
                  </a:lnTo>
                  <a:lnTo>
                    <a:pt x="43" y="38"/>
                  </a:lnTo>
                  <a:lnTo>
                    <a:pt x="45" y="36"/>
                  </a:lnTo>
                  <a:lnTo>
                    <a:pt x="45" y="38"/>
                  </a:lnTo>
                  <a:lnTo>
                    <a:pt x="47" y="38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6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charset="0"/>
                <a:ea typeface="ＭＳ Ｐゴシック"/>
                <a:cs typeface="Arial"/>
              </a:endParaRPr>
            </a:p>
          </p:txBody>
        </p:sp>
      </p:grpSp>
      <p:grpSp>
        <p:nvGrpSpPr>
          <p:cNvPr id="111631" name="Group 26">
            <a:extLst>
              <a:ext uri="{FF2B5EF4-FFF2-40B4-BE49-F238E27FC236}">
                <a16:creationId xmlns:a16="http://schemas.microsoft.com/office/drawing/2014/main" id="{FFDA2270-BEB3-4A69-B650-D69E562EFF13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7962900" y="2692401"/>
            <a:ext cx="185738" cy="106363"/>
            <a:chOff x="3731" y="950"/>
            <a:chExt cx="232" cy="106"/>
          </a:xfrm>
        </p:grpSpPr>
        <p:sp>
          <p:nvSpPr>
            <p:cNvPr id="6756379" name="Rectangle 27">
              <a:extLst>
                <a:ext uri="{FF2B5EF4-FFF2-40B4-BE49-F238E27FC236}">
                  <a16:creationId xmlns:a16="http://schemas.microsoft.com/office/drawing/2014/main" id="{5DF4B5C8-464B-437F-9991-ADF214FFA5BA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3731" y="993"/>
              <a:ext cx="109" cy="16"/>
            </a:xfrm>
            <a:prstGeom prst="rect">
              <a:avLst/>
            </a:prstGeom>
            <a:solidFill>
              <a:srgbClr val="FFFFFF"/>
            </a:solidFill>
            <a:ln w="0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6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Arial" charset="0"/>
                <a:ea typeface="ＭＳ Ｐゴシック" panose="020B0600070205080204" pitchFamily="34" charset="-128"/>
                <a:cs typeface="Arial"/>
              </a:endParaRPr>
            </a:p>
          </p:txBody>
        </p:sp>
        <p:sp>
          <p:nvSpPr>
            <p:cNvPr id="6756380" name="Freeform 28">
              <a:extLst>
                <a:ext uri="{FF2B5EF4-FFF2-40B4-BE49-F238E27FC236}">
                  <a16:creationId xmlns:a16="http://schemas.microsoft.com/office/drawing/2014/main" id="{2CCE2972-21DB-480B-9F16-18E37DD9D473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3888" y="952"/>
              <a:ext cx="42" cy="103"/>
            </a:xfrm>
            <a:custGeom>
              <a:avLst/>
              <a:gdLst/>
              <a:ahLst/>
              <a:cxnLst>
                <a:cxn ang="0">
                  <a:pos x="47" y="38"/>
                </a:cxn>
                <a:cxn ang="0">
                  <a:pos x="47" y="40"/>
                </a:cxn>
                <a:cxn ang="0">
                  <a:pos x="45" y="42"/>
                </a:cxn>
                <a:cxn ang="0">
                  <a:pos x="42" y="45"/>
                </a:cxn>
                <a:cxn ang="0">
                  <a:pos x="36" y="47"/>
                </a:cxn>
                <a:cxn ang="0">
                  <a:pos x="31" y="49"/>
                </a:cxn>
                <a:cxn ang="0">
                  <a:pos x="26" y="51"/>
                </a:cxn>
                <a:cxn ang="0">
                  <a:pos x="19" y="49"/>
                </a:cxn>
                <a:cxn ang="0">
                  <a:pos x="12" y="47"/>
                </a:cxn>
                <a:cxn ang="0">
                  <a:pos x="7" y="43"/>
                </a:cxn>
                <a:cxn ang="0">
                  <a:pos x="3" y="38"/>
                </a:cxn>
                <a:cxn ang="0">
                  <a:pos x="1" y="33"/>
                </a:cxn>
                <a:cxn ang="0">
                  <a:pos x="0" y="26"/>
                </a:cxn>
                <a:cxn ang="0">
                  <a:pos x="1" y="19"/>
                </a:cxn>
                <a:cxn ang="0">
                  <a:pos x="5" y="12"/>
                </a:cxn>
                <a:cxn ang="0">
                  <a:pos x="8" y="7"/>
                </a:cxn>
                <a:cxn ang="0">
                  <a:pos x="14" y="3"/>
                </a:cxn>
                <a:cxn ang="0">
                  <a:pos x="21" y="1"/>
                </a:cxn>
                <a:cxn ang="0">
                  <a:pos x="28" y="0"/>
                </a:cxn>
                <a:cxn ang="0">
                  <a:pos x="35" y="1"/>
                </a:cxn>
                <a:cxn ang="0">
                  <a:pos x="38" y="1"/>
                </a:cxn>
                <a:cxn ang="0">
                  <a:pos x="42" y="3"/>
                </a:cxn>
                <a:cxn ang="0">
                  <a:pos x="43" y="5"/>
                </a:cxn>
                <a:cxn ang="0">
                  <a:pos x="45" y="8"/>
                </a:cxn>
                <a:cxn ang="0">
                  <a:pos x="47" y="10"/>
                </a:cxn>
                <a:cxn ang="0">
                  <a:pos x="47" y="10"/>
                </a:cxn>
                <a:cxn ang="0">
                  <a:pos x="45" y="14"/>
                </a:cxn>
                <a:cxn ang="0">
                  <a:pos x="43" y="15"/>
                </a:cxn>
                <a:cxn ang="0">
                  <a:pos x="40" y="17"/>
                </a:cxn>
                <a:cxn ang="0">
                  <a:pos x="36" y="17"/>
                </a:cxn>
                <a:cxn ang="0">
                  <a:pos x="35" y="15"/>
                </a:cxn>
                <a:cxn ang="0">
                  <a:pos x="35" y="14"/>
                </a:cxn>
                <a:cxn ang="0">
                  <a:pos x="33" y="10"/>
                </a:cxn>
                <a:cxn ang="0">
                  <a:pos x="33" y="8"/>
                </a:cxn>
                <a:cxn ang="0">
                  <a:pos x="33" y="7"/>
                </a:cxn>
                <a:cxn ang="0">
                  <a:pos x="31" y="5"/>
                </a:cxn>
                <a:cxn ang="0">
                  <a:pos x="28" y="3"/>
                </a:cxn>
                <a:cxn ang="0">
                  <a:pos x="24" y="5"/>
                </a:cxn>
                <a:cxn ang="0">
                  <a:pos x="21" y="7"/>
                </a:cxn>
                <a:cxn ang="0">
                  <a:pos x="17" y="12"/>
                </a:cxn>
                <a:cxn ang="0">
                  <a:pos x="17" y="15"/>
                </a:cxn>
                <a:cxn ang="0">
                  <a:pos x="15" y="21"/>
                </a:cxn>
                <a:cxn ang="0">
                  <a:pos x="15" y="24"/>
                </a:cxn>
                <a:cxn ang="0">
                  <a:pos x="15" y="29"/>
                </a:cxn>
                <a:cxn ang="0">
                  <a:pos x="17" y="35"/>
                </a:cxn>
                <a:cxn ang="0">
                  <a:pos x="21" y="40"/>
                </a:cxn>
                <a:cxn ang="0">
                  <a:pos x="26" y="42"/>
                </a:cxn>
                <a:cxn ang="0">
                  <a:pos x="31" y="43"/>
                </a:cxn>
                <a:cxn ang="0">
                  <a:pos x="36" y="42"/>
                </a:cxn>
                <a:cxn ang="0">
                  <a:pos x="40" y="40"/>
                </a:cxn>
                <a:cxn ang="0">
                  <a:pos x="42" y="38"/>
                </a:cxn>
                <a:cxn ang="0">
                  <a:pos x="43" y="38"/>
                </a:cxn>
                <a:cxn ang="0">
                  <a:pos x="45" y="36"/>
                </a:cxn>
                <a:cxn ang="0">
                  <a:pos x="45" y="38"/>
                </a:cxn>
                <a:cxn ang="0">
                  <a:pos x="47" y="38"/>
                </a:cxn>
              </a:cxnLst>
              <a:rect l="0" t="0" r="r" b="b"/>
              <a:pathLst>
                <a:path w="47" h="51">
                  <a:moveTo>
                    <a:pt x="47" y="38"/>
                  </a:moveTo>
                  <a:lnTo>
                    <a:pt x="47" y="40"/>
                  </a:lnTo>
                  <a:lnTo>
                    <a:pt x="45" y="42"/>
                  </a:lnTo>
                  <a:lnTo>
                    <a:pt x="42" y="45"/>
                  </a:lnTo>
                  <a:lnTo>
                    <a:pt x="36" y="47"/>
                  </a:lnTo>
                  <a:lnTo>
                    <a:pt x="31" y="49"/>
                  </a:lnTo>
                  <a:lnTo>
                    <a:pt x="26" y="51"/>
                  </a:lnTo>
                  <a:lnTo>
                    <a:pt x="19" y="49"/>
                  </a:lnTo>
                  <a:lnTo>
                    <a:pt x="12" y="47"/>
                  </a:lnTo>
                  <a:lnTo>
                    <a:pt x="7" y="43"/>
                  </a:lnTo>
                  <a:lnTo>
                    <a:pt x="3" y="38"/>
                  </a:lnTo>
                  <a:lnTo>
                    <a:pt x="1" y="33"/>
                  </a:lnTo>
                  <a:lnTo>
                    <a:pt x="0" y="26"/>
                  </a:lnTo>
                  <a:lnTo>
                    <a:pt x="1" y="19"/>
                  </a:lnTo>
                  <a:lnTo>
                    <a:pt x="5" y="12"/>
                  </a:lnTo>
                  <a:lnTo>
                    <a:pt x="8" y="7"/>
                  </a:lnTo>
                  <a:lnTo>
                    <a:pt x="14" y="3"/>
                  </a:lnTo>
                  <a:lnTo>
                    <a:pt x="21" y="1"/>
                  </a:lnTo>
                  <a:lnTo>
                    <a:pt x="28" y="0"/>
                  </a:lnTo>
                  <a:lnTo>
                    <a:pt x="35" y="1"/>
                  </a:lnTo>
                  <a:lnTo>
                    <a:pt x="38" y="1"/>
                  </a:lnTo>
                  <a:lnTo>
                    <a:pt x="42" y="3"/>
                  </a:lnTo>
                  <a:lnTo>
                    <a:pt x="43" y="5"/>
                  </a:lnTo>
                  <a:lnTo>
                    <a:pt x="45" y="8"/>
                  </a:lnTo>
                  <a:lnTo>
                    <a:pt x="47" y="10"/>
                  </a:lnTo>
                  <a:lnTo>
                    <a:pt x="47" y="10"/>
                  </a:lnTo>
                  <a:lnTo>
                    <a:pt x="45" y="14"/>
                  </a:lnTo>
                  <a:lnTo>
                    <a:pt x="43" y="15"/>
                  </a:lnTo>
                  <a:lnTo>
                    <a:pt x="40" y="17"/>
                  </a:lnTo>
                  <a:lnTo>
                    <a:pt x="36" y="17"/>
                  </a:lnTo>
                  <a:lnTo>
                    <a:pt x="35" y="15"/>
                  </a:lnTo>
                  <a:lnTo>
                    <a:pt x="35" y="14"/>
                  </a:lnTo>
                  <a:lnTo>
                    <a:pt x="33" y="10"/>
                  </a:lnTo>
                  <a:lnTo>
                    <a:pt x="33" y="8"/>
                  </a:lnTo>
                  <a:lnTo>
                    <a:pt x="33" y="7"/>
                  </a:lnTo>
                  <a:lnTo>
                    <a:pt x="31" y="5"/>
                  </a:lnTo>
                  <a:lnTo>
                    <a:pt x="28" y="3"/>
                  </a:lnTo>
                  <a:lnTo>
                    <a:pt x="24" y="5"/>
                  </a:lnTo>
                  <a:lnTo>
                    <a:pt x="21" y="7"/>
                  </a:lnTo>
                  <a:lnTo>
                    <a:pt x="17" y="12"/>
                  </a:lnTo>
                  <a:lnTo>
                    <a:pt x="17" y="15"/>
                  </a:lnTo>
                  <a:lnTo>
                    <a:pt x="15" y="21"/>
                  </a:lnTo>
                  <a:lnTo>
                    <a:pt x="15" y="24"/>
                  </a:lnTo>
                  <a:lnTo>
                    <a:pt x="15" y="29"/>
                  </a:lnTo>
                  <a:lnTo>
                    <a:pt x="17" y="35"/>
                  </a:lnTo>
                  <a:lnTo>
                    <a:pt x="21" y="40"/>
                  </a:lnTo>
                  <a:lnTo>
                    <a:pt x="26" y="42"/>
                  </a:lnTo>
                  <a:lnTo>
                    <a:pt x="31" y="43"/>
                  </a:lnTo>
                  <a:lnTo>
                    <a:pt x="36" y="42"/>
                  </a:lnTo>
                  <a:lnTo>
                    <a:pt x="40" y="40"/>
                  </a:lnTo>
                  <a:lnTo>
                    <a:pt x="42" y="38"/>
                  </a:lnTo>
                  <a:lnTo>
                    <a:pt x="43" y="38"/>
                  </a:lnTo>
                  <a:lnTo>
                    <a:pt x="45" y="36"/>
                  </a:lnTo>
                  <a:lnTo>
                    <a:pt x="45" y="38"/>
                  </a:lnTo>
                  <a:lnTo>
                    <a:pt x="47" y="38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6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charset="0"/>
                <a:ea typeface="ＭＳ Ｐゴシック"/>
                <a:cs typeface="Arial"/>
              </a:endParaRPr>
            </a:p>
          </p:txBody>
        </p:sp>
      </p:grpSp>
      <p:grpSp>
        <p:nvGrpSpPr>
          <p:cNvPr id="111632" name="Group 29">
            <a:extLst>
              <a:ext uri="{FF2B5EF4-FFF2-40B4-BE49-F238E27FC236}">
                <a16:creationId xmlns:a16="http://schemas.microsoft.com/office/drawing/2014/main" id="{4B093F26-7798-47B1-AF33-D6B6364CD2BA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7967664" y="2876550"/>
            <a:ext cx="185737" cy="107950"/>
            <a:chOff x="3731" y="950"/>
            <a:chExt cx="232" cy="106"/>
          </a:xfrm>
        </p:grpSpPr>
        <p:sp>
          <p:nvSpPr>
            <p:cNvPr id="6756382" name="Rectangle 30">
              <a:extLst>
                <a:ext uri="{FF2B5EF4-FFF2-40B4-BE49-F238E27FC236}">
                  <a16:creationId xmlns:a16="http://schemas.microsoft.com/office/drawing/2014/main" id="{81317A07-076F-44F9-9943-D7DD8F113112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3753" y="994"/>
              <a:ext cx="87" cy="14"/>
            </a:xfrm>
            <a:prstGeom prst="rect">
              <a:avLst/>
            </a:prstGeom>
            <a:solidFill>
              <a:srgbClr val="FFFFFF"/>
            </a:solidFill>
            <a:ln w="0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6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Arial" charset="0"/>
                <a:ea typeface="ＭＳ Ｐゴシック" panose="020B0600070205080204" pitchFamily="34" charset="-128"/>
                <a:cs typeface="Arial"/>
              </a:endParaRPr>
            </a:p>
          </p:txBody>
        </p:sp>
        <p:sp>
          <p:nvSpPr>
            <p:cNvPr id="6756383" name="Freeform 31">
              <a:extLst>
                <a:ext uri="{FF2B5EF4-FFF2-40B4-BE49-F238E27FC236}">
                  <a16:creationId xmlns:a16="http://schemas.microsoft.com/office/drawing/2014/main" id="{932F7577-96C0-4408-A485-A3D04A5262A6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3888" y="950"/>
              <a:ext cx="75" cy="106"/>
            </a:xfrm>
            <a:custGeom>
              <a:avLst/>
              <a:gdLst/>
              <a:ahLst/>
              <a:cxnLst>
                <a:cxn ang="0">
                  <a:pos x="47" y="38"/>
                </a:cxn>
                <a:cxn ang="0">
                  <a:pos x="47" y="40"/>
                </a:cxn>
                <a:cxn ang="0">
                  <a:pos x="45" y="42"/>
                </a:cxn>
                <a:cxn ang="0">
                  <a:pos x="42" y="45"/>
                </a:cxn>
                <a:cxn ang="0">
                  <a:pos x="36" y="47"/>
                </a:cxn>
                <a:cxn ang="0">
                  <a:pos x="31" y="49"/>
                </a:cxn>
                <a:cxn ang="0">
                  <a:pos x="26" y="51"/>
                </a:cxn>
                <a:cxn ang="0">
                  <a:pos x="19" y="49"/>
                </a:cxn>
                <a:cxn ang="0">
                  <a:pos x="12" y="47"/>
                </a:cxn>
                <a:cxn ang="0">
                  <a:pos x="7" y="43"/>
                </a:cxn>
                <a:cxn ang="0">
                  <a:pos x="3" y="38"/>
                </a:cxn>
                <a:cxn ang="0">
                  <a:pos x="1" y="33"/>
                </a:cxn>
                <a:cxn ang="0">
                  <a:pos x="0" y="26"/>
                </a:cxn>
                <a:cxn ang="0">
                  <a:pos x="1" y="19"/>
                </a:cxn>
                <a:cxn ang="0">
                  <a:pos x="5" y="12"/>
                </a:cxn>
                <a:cxn ang="0">
                  <a:pos x="8" y="7"/>
                </a:cxn>
                <a:cxn ang="0">
                  <a:pos x="14" y="3"/>
                </a:cxn>
                <a:cxn ang="0">
                  <a:pos x="21" y="1"/>
                </a:cxn>
                <a:cxn ang="0">
                  <a:pos x="28" y="0"/>
                </a:cxn>
                <a:cxn ang="0">
                  <a:pos x="35" y="1"/>
                </a:cxn>
                <a:cxn ang="0">
                  <a:pos x="38" y="1"/>
                </a:cxn>
                <a:cxn ang="0">
                  <a:pos x="42" y="3"/>
                </a:cxn>
                <a:cxn ang="0">
                  <a:pos x="43" y="5"/>
                </a:cxn>
                <a:cxn ang="0">
                  <a:pos x="45" y="8"/>
                </a:cxn>
                <a:cxn ang="0">
                  <a:pos x="47" y="10"/>
                </a:cxn>
                <a:cxn ang="0">
                  <a:pos x="47" y="10"/>
                </a:cxn>
                <a:cxn ang="0">
                  <a:pos x="45" y="14"/>
                </a:cxn>
                <a:cxn ang="0">
                  <a:pos x="43" y="15"/>
                </a:cxn>
                <a:cxn ang="0">
                  <a:pos x="40" y="17"/>
                </a:cxn>
                <a:cxn ang="0">
                  <a:pos x="36" y="17"/>
                </a:cxn>
                <a:cxn ang="0">
                  <a:pos x="35" y="15"/>
                </a:cxn>
                <a:cxn ang="0">
                  <a:pos x="35" y="14"/>
                </a:cxn>
                <a:cxn ang="0">
                  <a:pos x="33" y="10"/>
                </a:cxn>
                <a:cxn ang="0">
                  <a:pos x="33" y="8"/>
                </a:cxn>
                <a:cxn ang="0">
                  <a:pos x="33" y="7"/>
                </a:cxn>
                <a:cxn ang="0">
                  <a:pos x="31" y="5"/>
                </a:cxn>
                <a:cxn ang="0">
                  <a:pos x="28" y="3"/>
                </a:cxn>
                <a:cxn ang="0">
                  <a:pos x="24" y="5"/>
                </a:cxn>
                <a:cxn ang="0">
                  <a:pos x="21" y="7"/>
                </a:cxn>
                <a:cxn ang="0">
                  <a:pos x="17" y="12"/>
                </a:cxn>
                <a:cxn ang="0">
                  <a:pos x="17" y="15"/>
                </a:cxn>
                <a:cxn ang="0">
                  <a:pos x="15" y="21"/>
                </a:cxn>
                <a:cxn ang="0">
                  <a:pos x="15" y="24"/>
                </a:cxn>
                <a:cxn ang="0">
                  <a:pos x="15" y="29"/>
                </a:cxn>
                <a:cxn ang="0">
                  <a:pos x="17" y="35"/>
                </a:cxn>
                <a:cxn ang="0">
                  <a:pos x="21" y="40"/>
                </a:cxn>
                <a:cxn ang="0">
                  <a:pos x="26" y="42"/>
                </a:cxn>
                <a:cxn ang="0">
                  <a:pos x="31" y="43"/>
                </a:cxn>
                <a:cxn ang="0">
                  <a:pos x="36" y="42"/>
                </a:cxn>
                <a:cxn ang="0">
                  <a:pos x="40" y="40"/>
                </a:cxn>
                <a:cxn ang="0">
                  <a:pos x="42" y="38"/>
                </a:cxn>
                <a:cxn ang="0">
                  <a:pos x="43" y="38"/>
                </a:cxn>
                <a:cxn ang="0">
                  <a:pos x="45" y="36"/>
                </a:cxn>
                <a:cxn ang="0">
                  <a:pos x="45" y="38"/>
                </a:cxn>
                <a:cxn ang="0">
                  <a:pos x="47" y="38"/>
                </a:cxn>
              </a:cxnLst>
              <a:rect l="0" t="0" r="r" b="b"/>
              <a:pathLst>
                <a:path w="47" h="51">
                  <a:moveTo>
                    <a:pt x="47" y="38"/>
                  </a:moveTo>
                  <a:lnTo>
                    <a:pt x="47" y="40"/>
                  </a:lnTo>
                  <a:lnTo>
                    <a:pt x="45" y="42"/>
                  </a:lnTo>
                  <a:lnTo>
                    <a:pt x="42" y="45"/>
                  </a:lnTo>
                  <a:lnTo>
                    <a:pt x="36" y="47"/>
                  </a:lnTo>
                  <a:lnTo>
                    <a:pt x="31" y="49"/>
                  </a:lnTo>
                  <a:lnTo>
                    <a:pt x="26" y="51"/>
                  </a:lnTo>
                  <a:lnTo>
                    <a:pt x="19" y="49"/>
                  </a:lnTo>
                  <a:lnTo>
                    <a:pt x="12" y="47"/>
                  </a:lnTo>
                  <a:lnTo>
                    <a:pt x="7" y="43"/>
                  </a:lnTo>
                  <a:lnTo>
                    <a:pt x="3" y="38"/>
                  </a:lnTo>
                  <a:lnTo>
                    <a:pt x="1" y="33"/>
                  </a:lnTo>
                  <a:lnTo>
                    <a:pt x="0" y="26"/>
                  </a:lnTo>
                  <a:lnTo>
                    <a:pt x="1" y="19"/>
                  </a:lnTo>
                  <a:lnTo>
                    <a:pt x="5" y="12"/>
                  </a:lnTo>
                  <a:lnTo>
                    <a:pt x="8" y="7"/>
                  </a:lnTo>
                  <a:lnTo>
                    <a:pt x="14" y="3"/>
                  </a:lnTo>
                  <a:lnTo>
                    <a:pt x="21" y="1"/>
                  </a:lnTo>
                  <a:lnTo>
                    <a:pt x="28" y="0"/>
                  </a:lnTo>
                  <a:lnTo>
                    <a:pt x="35" y="1"/>
                  </a:lnTo>
                  <a:lnTo>
                    <a:pt x="38" y="1"/>
                  </a:lnTo>
                  <a:lnTo>
                    <a:pt x="42" y="3"/>
                  </a:lnTo>
                  <a:lnTo>
                    <a:pt x="43" y="5"/>
                  </a:lnTo>
                  <a:lnTo>
                    <a:pt x="45" y="8"/>
                  </a:lnTo>
                  <a:lnTo>
                    <a:pt x="47" y="10"/>
                  </a:lnTo>
                  <a:lnTo>
                    <a:pt x="47" y="10"/>
                  </a:lnTo>
                  <a:lnTo>
                    <a:pt x="45" y="14"/>
                  </a:lnTo>
                  <a:lnTo>
                    <a:pt x="43" y="15"/>
                  </a:lnTo>
                  <a:lnTo>
                    <a:pt x="40" y="17"/>
                  </a:lnTo>
                  <a:lnTo>
                    <a:pt x="36" y="17"/>
                  </a:lnTo>
                  <a:lnTo>
                    <a:pt x="35" y="15"/>
                  </a:lnTo>
                  <a:lnTo>
                    <a:pt x="35" y="14"/>
                  </a:lnTo>
                  <a:lnTo>
                    <a:pt x="33" y="10"/>
                  </a:lnTo>
                  <a:lnTo>
                    <a:pt x="33" y="8"/>
                  </a:lnTo>
                  <a:lnTo>
                    <a:pt x="33" y="7"/>
                  </a:lnTo>
                  <a:lnTo>
                    <a:pt x="31" y="5"/>
                  </a:lnTo>
                  <a:lnTo>
                    <a:pt x="28" y="3"/>
                  </a:lnTo>
                  <a:lnTo>
                    <a:pt x="24" y="5"/>
                  </a:lnTo>
                  <a:lnTo>
                    <a:pt x="21" y="7"/>
                  </a:lnTo>
                  <a:lnTo>
                    <a:pt x="17" y="12"/>
                  </a:lnTo>
                  <a:lnTo>
                    <a:pt x="17" y="15"/>
                  </a:lnTo>
                  <a:lnTo>
                    <a:pt x="15" y="21"/>
                  </a:lnTo>
                  <a:lnTo>
                    <a:pt x="15" y="24"/>
                  </a:lnTo>
                  <a:lnTo>
                    <a:pt x="15" y="29"/>
                  </a:lnTo>
                  <a:lnTo>
                    <a:pt x="17" y="35"/>
                  </a:lnTo>
                  <a:lnTo>
                    <a:pt x="21" y="40"/>
                  </a:lnTo>
                  <a:lnTo>
                    <a:pt x="26" y="42"/>
                  </a:lnTo>
                  <a:lnTo>
                    <a:pt x="31" y="43"/>
                  </a:lnTo>
                  <a:lnTo>
                    <a:pt x="36" y="42"/>
                  </a:lnTo>
                  <a:lnTo>
                    <a:pt x="40" y="40"/>
                  </a:lnTo>
                  <a:lnTo>
                    <a:pt x="42" y="38"/>
                  </a:lnTo>
                  <a:lnTo>
                    <a:pt x="43" y="38"/>
                  </a:lnTo>
                  <a:lnTo>
                    <a:pt x="45" y="36"/>
                  </a:lnTo>
                  <a:lnTo>
                    <a:pt x="45" y="38"/>
                  </a:lnTo>
                  <a:lnTo>
                    <a:pt x="47" y="38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6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charset="0"/>
                <a:ea typeface="ＭＳ Ｐゴシック"/>
                <a:cs typeface="Arial"/>
              </a:endParaRPr>
            </a:p>
          </p:txBody>
        </p:sp>
      </p:grpSp>
      <p:grpSp>
        <p:nvGrpSpPr>
          <p:cNvPr id="111633" name="Group 32">
            <a:extLst>
              <a:ext uri="{FF2B5EF4-FFF2-40B4-BE49-F238E27FC236}">
                <a16:creationId xmlns:a16="http://schemas.microsoft.com/office/drawing/2014/main" id="{FC91B1D9-6D4A-4507-A6B7-A56D5DAC6835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7962900" y="3060700"/>
            <a:ext cx="185738" cy="107950"/>
            <a:chOff x="3731" y="950"/>
            <a:chExt cx="232" cy="106"/>
          </a:xfrm>
        </p:grpSpPr>
        <p:sp>
          <p:nvSpPr>
            <p:cNvPr id="6756385" name="Rectangle 33">
              <a:extLst>
                <a:ext uri="{FF2B5EF4-FFF2-40B4-BE49-F238E27FC236}">
                  <a16:creationId xmlns:a16="http://schemas.microsoft.com/office/drawing/2014/main" id="{014D9220-4BE2-4E29-B7FF-2D5E5C69AF12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3731" y="994"/>
              <a:ext cx="109" cy="14"/>
            </a:xfrm>
            <a:prstGeom prst="rect">
              <a:avLst/>
            </a:prstGeom>
            <a:solidFill>
              <a:srgbClr val="FFFFFF"/>
            </a:solidFill>
            <a:ln w="0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6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Arial" charset="0"/>
                <a:ea typeface="ＭＳ Ｐゴシック" panose="020B0600070205080204" pitchFamily="34" charset="-128"/>
                <a:cs typeface="Arial"/>
              </a:endParaRPr>
            </a:p>
          </p:txBody>
        </p:sp>
        <p:sp>
          <p:nvSpPr>
            <p:cNvPr id="6756386" name="Freeform 34">
              <a:extLst>
                <a:ext uri="{FF2B5EF4-FFF2-40B4-BE49-F238E27FC236}">
                  <a16:creationId xmlns:a16="http://schemas.microsoft.com/office/drawing/2014/main" id="{5AC0D8F4-7170-4704-8518-B07C904F7690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3888" y="950"/>
              <a:ext cx="42" cy="106"/>
            </a:xfrm>
            <a:custGeom>
              <a:avLst/>
              <a:gdLst/>
              <a:ahLst/>
              <a:cxnLst>
                <a:cxn ang="0">
                  <a:pos x="47" y="38"/>
                </a:cxn>
                <a:cxn ang="0">
                  <a:pos x="47" y="40"/>
                </a:cxn>
                <a:cxn ang="0">
                  <a:pos x="45" y="42"/>
                </a:cxn>
                <a:cxn ang="0">
                  <a:pos x="42" y="45"/>
                </a:cxn>
                <a:cxn ang="0">
                  <a:pos x="36" y="47"/>
                </a:cxn>
                <a:cxn ang="0">
                  <a:pos x="31" y="49"/>
                </a:cxn>
                <a:cxn ang="0">
                  <a:pos x="26" y="51"/>
                </a:cxn>
                <a:cxn ang="0">
                  <a:pos x="19" y="49"/>
                </a:cxn>
                <a:cxn ang="0">
                  <a:pos x="12" y="47"/>
                </a:cxn>
                <a:cxn ang="0">
                  <a:pos x="7" y="43"/>
                </a:cxn>
                <a:cxn ang="0">
                  <a:pos x="3" y="38"/>
                </a:cxn>
                <a:cxn ang="0">
                  <a:pos x="1" y="33"/>
                </a:cxn>
                <a:cxn ang="0">
                  <a:pos x="0" y="26"/>
                </a:cxn>
                <a:cxn ang="0">
                  <a:pos x="1" y="19"/>
                </a:cxn>
                <a:cxn ang="0">
                  <a:pos x="5" y="12"/>
                </a:cxn>
                <a:cxn ang="0">
                  <a:pos x="8" y="7"/>
                </a:cxn>
                <a:cxn ang="0">
                  <a:pos x="14" y="3"/>
                </a:cxn>
                <a:cxn ang="0">
                  <a:pos x="21" y="1"/>
                </a:cxn>
                <a:cxn ang="0">
                  <a:pos x="28" y="0"/>
                </a:cxn>
                <a:cxn ang="0">
                  <a:pos x="35" y="1"/>
                </a:cxn>
                <a:cxn ang="0">
                  <a:pos x="38" y="1"/>
                </a:cxn>
                <a:cxn ang="0">
                  <a:pos x="42" y="3"/>
                </a:cxn>
                <a:cxn ang="0">
                  <a:pos x="43" y="5"/>
                </a:cxn>
                <a:cxn ang="0">
                  <a:pos x="45" y="8"/>
                </a:cxn>
                <a:cxn ang="0">
                  <a:pos x="47" y="10"/>
                </a:cxn>
                <a:cxn ang="0">
                  <a:pos x="47" y="10"/>
                </a:cxn>
                <a:cxn ang="0">
                  <a:pos x="45" y="14"/>
                </a:cxn>
                <a:cxn ang="0">
                  <a:pos x="43" y="15"/>
                </a:cxn>
                <a:cxn ang="0">
                  <a:pos x="40" y="17"/>
                </a:cxn>
                <a:cxn ang="0">
                  <a:pos x="36" y="17"/>
                </a:cxn>
                <a:cxn ang="0">
                  <a:pos x="35" y="15"/>
                </a:cxn>
                <a:cxn ang="0">
                  <a:pos x="35" y="14"/>
                </a:cxn>
                <a:cxn ang="0">
                  <a:pos x="33" y="10"/>
                </a:cxn>
                <a:cxn ang="0">
                  <a:pos x="33" y="8"/>
                </a:cxn>
                <a:cxn ang="0">
                  <a:pos x="33" y="7"/>
                </a:cxn>
                <a:cxn ang="0">
                  <a:pos x="31" y="5"/>
                </a:cxn>
                <a:cxn ang="0">
                  <a:pos x="28" y="3"/>
                </a:cxn>
                <a:cxn ang="0">
                  <a:pos x="24" y="5"/>
                </a:cxn>
                <a:cxn ang="0">
                  <a:pos x="21" y="7"/>
                </a:cxn>
                <a:cxn ang="0">
                  <a:pos x="17" y="12"/>
                </a:cxn>
                <a:cxn ang="0">
                  <a:pos x="17" y="15"/>
                </a:cxn>
                <a:cxn ang="0">
                  <a:pos x="15" y="21"/>
                </a:cxn>
                <a:cxn ang="0">
                  <a:pos x="15" y="24"/>
                </a:cxn>
                <a:cxn ang="0">
                  <a:pos x="15" y="29"/>
                </a:cxn>
                <a:cxn ang="0">
                  <a:pos x="17" y="35"/>
                </a:cxn>
                <a:cxn ang="0">
                  <a:pos x="21" y="40"/>
                </a:cxn>
                <a:cxn ang="0">
                  <a:pos x="26" y="42"/>
                </a:cxn>
                <a:cxn ang="0">
                  <a:pos x="31" y="43"/>
                </a:cxn>
                <a:cxn ang="0">
                  <a:pos x="36" y="42"/>
                </a:cxn>
                <a:cxn ang="0">
                  <a:pos x="40" y="40"/>
                </a:cxn>
                <a:cxn ang="0">
                  <a:pos x="42" y="38"/>
                </a:cxn>
                <a:cxn ang="0">
                  <a:pos x="43" y="38"/>
                </a:cxn>
                <a:cxn ang="0">
                  <a:pos x="45" y="36"/>
                </a:cxn>
                <a:cxn ang="0">
                  <a:pos x="45" y="38"/>
                </a:cxn>
                <a:cxn ang="0">
                  <a:pos x="47" y="38"/>
                </a:cxn>
              </a:cxnLst>
              <a:rect l="0" t="0" r="r" b="b"/>
              <a:pathLst>
                <a:path w="47" h="51">
                  <a:moveTo>
                    <a:pt x="47" y="38"/>
                  </a:moveTo>
                  <a:lnTo>
                    <a:pt x="47" y="40"/>
                  </a:lnTo>
                  <a:lnTo>
                    <a:pt x="45" y="42"/>
                  </a:lnTo>
                  <a:lnTo>
                    <a:pt x="42" y="45"/>
                  </a:lnTo>
                  <a:lnTo>
                    <a:pt x="36" y="47"/>
                  </a:lnTo>
                  <a:lnTo>
                    <a:pt x="31" y="49"/>
                  </a:lnTo>
                  <a:lnTo>
                    <a:pt x="26" y="51"/>
                  </a:lnTo>
                  <a:lnTo>
                    <a:pt x="19" y="49"/>
                  </a:lnTo>
                  <a:lnTo>
                    <a:pt x="12" y="47"/>
                  </a:lnTo>
                  <a:lnTo>
                    <a:pt x="7" y="43"/>
                  </a:lnTo>
                  <a:lnTo>
                    <a:pt x="3" y="38"/>
                  </a:lnTo>
                  <a:lnTo>
                    <a:pt x="1" y="33"/>
                  </a:lnTo>
                  <a:lnTo>
                    <a:pt x="0" y="26"/>
                  </a:lnTo>
                  <a:lnTo>
                    <a:pt x="1" y="19"/>
                  </a:lnTo>
                  <a:lnTo>
                    <a:pt x="5" y="12"/>
                  </a:lnTo>
                  <a:lnTo>
                    <a:pt x="8" y="7"/>
                  </a:lnTo>
                  <a:lnTo>
                    <a:pt x="14" y="3"/>
                  </a:lnTo>
                  <a:lnTo>
                    <a:pt x="21" y="1"/>
                  </a:lnTo>
                  <a:lnTo>
                    <a:pt x="28" y="0"/>
                  </a:lnTo>
                  <a:lnTo>
                    <a:pt x="35" y="1"/>
                  </a:lnTo>
                  <a:lnTo>
                    <a:pt x="38" y="1"/>
                  </a:lnTo>
                  <a:lnTo>
                    <a:pt x="42" y="3"/>
                  </a:lnTo>
                  <a:lnTo>
                    <a:pt x="43" y="5"/>
                  </a:lnTo>
                  <a:lnTo>
                    <a:pt x="45" y="8"/>
                  </a:lnTo>
                  <a:lnTo>
                    <a:pt x="47" y="10"/>
                  </a:lnTo>
                  <a:lnTo>
                    <a:pt x="47" y="10"/>
                  </a:lnTo>
                  <a:lnTo>
                    <a:pt x="45" y="14"/>
                  </a:lnTo>
                  <a:lnTo>
                    <a:pt x="43" y="15"/>
                  </a:lnTo>
                  <a:lnTo>
                    <a:pt x="40" y="17"/>
                  </a:lnTo>
                  <a:lnTo>
                    <a:pt x="36" y="17"/>
                  </a:lnTo>
                  <a:lnTo>
                    <a:pt x="35" y="15"/>
                  </a:lnTo>
                  <a:lnTo>
                    <a:pt x="35" y="14"/>
                  </a:lnTo>
                  <a:lnTo>
                    <a:pt x="33" y="10"/>
                  </a:lnTo>
                  <a:lnTo>
                    <a:pt x="33" y="8"/>
                  </a:lnTo>
                  <a:lnTo>
                    <a:pt x="33" y="7"/>
                  </a:lnTo>
                  <a:lnTo>
                    <a:pt x="31" y="5"/>
                  </a:lnTo>
                  <a:lnTo>
                    <a:pt x="28" y="3"/>
                  </a:lnTo>
                  <a:lnTo>
                    <a:pt x="24" y="5"/>
                  </a:lnTo>
                  <a:lnTo>
                    <a:pt x="21" y="7"/>
                  </a:lnTo>
                  <a:lnTo>
                    <a:pt x="17" y="12"/>
                  </a:lnTo>
                  <a:lnTo>
                    <a:pt x="17" y="15"/>
                  </a:lnTo>
                  <a:lnTo>
                    <a:pt x="15" y="21"/>
                  </a:lnTo>
                  <a:lnTo>
                    <a:pt x="15" y="24"/>
                  </a:lnTo>
                  <a:lnTo>
                    <a:pt x="15" y="29"/>
                  </a:lnTo>
                  <a:lnTo>
                    <a:pt x="17" y="35"/>
                  </a:lnTo>
                  <a:lnTo>
                    <a:pt x="21" y="40"/>
                  </a:lnTo>
                  <a:lnTo>
                    <a:pt x="26" y="42"/>
                  </a:lnTo>
                  <a:lnTo>
                    <a:pt x="31" y="43"/>
                  </a:lnTo>
                  <a:lnTo>
                    <a:pt x="36" y="42"/>
                  </a:lnTo>
                  <a:lnTo>
                    <a:pt x="40" y="40"/>
                  </a:lnTo>
                  <a:lnTo>
                    <a:pt x="42" y="38"/>
                  </a:lnTo>
                  <a:lnTo>
                    <a:pt x="43" y="38"/>
                  </a:lnTo>
                  <a:lnTo>
                    <a:pt x="45" y="36"/>
                  </a:lnTo>
                  <a:lnTo>
                    <a:pt x="45" y="38"/>
                  </a:lnTo>
                  <a:lnTo>
                    <a:pt x="47" y="38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6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charset="0"/>
                <a:ea typeface="ＭＳ Ｐゴシック"/>
                <a:cs typeface="Arial"/>
              </a:endParaRPr>
            </a:p>
          </p:txBody>
        </p:sp>
      </p:grpSp>
      <p:grpSp>
        <p:nvGrpSpPr>
          <p:cNvPr id="111634" name="Group 35">
            <a:extLst>
              <a:ext uri="{FF2B5EF4-FFF2-40B4-BE49-F238E27FC236}">
                <a16:creationId xmlns:a16="http://schemas.microsoft.com/office/drawing/2014/main" id="{0DC44D82-C62D-47D7-ABE3-CB4AD12BFCE9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7962900" y="3244850"/>
            <a:ext cx="185738" cy="107950"/>
            <a:chOff x="3731" y="950"/>
            <a:chExt cx="232" cy="106"/>
          </a:xfrm>
        </p:grpSpPr>
        <p:sp>
          <p:nvSpPr>
            <p:cNvPr id="6756388" name="Rectangle 36">
              <a:extLst>
                <a:ext uri="{FF2B5EF4-FFF2-40B4-BE49-F238E27FC236}">
                  <a16:creationId xmlns:a16="http://schemas.microsoft.com/office/drawing/2014/main" id="{F75FDC41-A26D-473E-8DD1-E7E43902C88B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3731" y="994"/>
              <a:ext cx="109" cy="14"/>
            </a:xfrm>
            <a:prstGeom prst="rect">
              <a:avLst/>
            </a:prstGeom>
            <a:solidFill>
              <a:srgbClr val="FFFFFF"/>
            </a:solidFill>
            <a:ln w="0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6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Arial" charset="0"/>
                <a:ea typeface="ＭＳ Ｐゴシック" panose="020B0600070205080204" pitchFamily="34" charset="-128"/>
                <a:cs typeface="Arial"/>
              </a:endParaRPr>
            </a:p>
          </p:txBody>
        </p:sp>
        <p:sp>
          <p:nvSpPr>
            <p:cNvPr id="6756389" name="Freeform 37">
              <a:extLst>
                <a:ext uri="{FF2B5EF4-FFF2-40B4-BE49-F238E27FC236}">
                  <a16:creationId xmlns:a16="http://schemas.microsoft.com/office/drawing/2014/main" id="{B2142875-D718-44CC-BFCC-14761CE23870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3888" y="950"/>
              <a:ext cx="42" cy="106"/>
            </a:xfrm>
            <a:custGeom>
              <a:avLst/>
              <a:gdLst/>
              <a:ahLst/>
              <a:cxnLst>
                <a:cxn ang="0">
                  <a:pos x="47" y="38"/>
                </a:cxn>
                <a:cxn ang="0">
                  <a:pos x="47" y="40"/>
                </a:cxn>
                <a:cxn ang="0">
                  <a:pos x="45" y="42"/>
                </a:cxn>
                <a:cxn ang="0">
                  <a:pos x="42" y="45"/>
                </a:cxn>
                <a:cxn ang="0">
                  <a:pos x="36" y="47"/>
                </a:cxn>
                <a:cxn ang="0">
                  <a:pos x="31" y="49"/>
                </a:cxn>
                <a:cxn ang="0">
                  <a:pos x="26" y="51"/>
                </a:cxn>
                <a:cxn ang="0">
                  <a:pos x="19" y="49"/>
                </a:cxn>
                <a:cxn ang="0">
                  <a:pos x="12" y="47"/>
                </a:cxn>
                <a:cxn ang="0">
                  <a:pos x="7" y="43"/>
                </a:cxn>
                <a:cxn ang="0">
                  <a:pos x="3" y="38"/>
                </a:cxn>
                <a:cxn ang="0">
                  <a:pos x="1" y="33"/>
                </a:cxn>
                <a:cxn ang="0">
                  <a:pos x="0" y="26"/>
                </a:cxn>
                <a:cxn ang="0">
                  <a:pos x="1" y="19"/>
                </a:cxn>
                <a:cxn ang="0">
                  <a:pos x="5" y="12"/>
                </a:cxn>
                <a:cxn ang="0">
                  <a:pos x="8" y="7"/>
                </a:cxn>
                <a:cxn ang="0">
                  <a:pos x="14" y="3"/>
                </a:cxn>
                <a:cxn ang="0">
                  <a:pos x="21" y="1"/>
                </a:cxn>
                <a:cxn ang="0">
                  <a:pos x="28" y="0"/>
                </a:cxn>
                <a:cxn ang="0">
                  <a:pos x="35" y="1"/>
                </a:cxn>
                <a:cxn ang="0">
                  <a:pos x="38" y="1"/>
                </a:cxn>
                <a:cxn ang="0">
                  <a:pos x="42" y="3"/>
                </a:cxn>
                <a:cxn ang="0">
                  <a:pos x="43" y="5"/>
                </a:cxn>
                <a:cxn ang="0">
                  <a:pos x="45" y="8"/>
                </a:cxn>
                <a:cxn ang="0">
                  <a:pos x="47" y="10"/>
                </a:cxn>
                <a:cxn ang="0">
                  <a:pos x="47" y="10"/>
                </a:cxn>
                <a:cxn ang="0">
                  <a:pos x="45" y="14"/>
                </a:cxn>
                <a:cxn ang="0">
                  <a:pos x="43" y="15"/>
                </a:cxn>
                <a:cxn ang="0">
                  <a:pos x="40" y="17"/>
                </a:cxn>
                <a:cxn ang="0">
                  <a:pos x="36" y="17"/>
                </a:cxn>
                <a:cxn ang="0">
                  <a:pos x="35" y="15"/>
                </a:cxn>
                <a:cxn ang="0">
                  <a:pos x="35" y="14"/>
                </a:cxn>
                <a:cxn ang="0">
                  <a:pos x="33" y="10"/>
                </a:cxn>
                <a:cxn ang="0">
                  <a:pos x="33" y="8"/>
                </a:cxn>
                <a:cxn ang="0">
                  <a:pos x="33" y="7"/>
                </a:cxn>
                <a:cxn ang="0">
                  <a:pos x="31" y="5"/>
                </a:cxn>
                <a:cxn ang="0">
                  <a:pos x="28" y="3"/>
                </a:cxn>
                <a:cxn ang="0">
                  <a:pos x="24" y="5"/>
                </a:cxn>
                <a:cxn ang="0">
                  <a:pos x="21" y="7"/>
                </a:cxn>
                <a:cxn ang="0">
                  <a:pos x="17" y="12"/>
                </a:cxn>
                <a:cxn ang="0">
                  <a:pos x="17" y="15"/>
                </a:cxn>
                <a:cxn ang="0">
                  <a:pos x="15" y="21"/>
                </a:cxn>
                <a:cxn ang="0">
                  <a:pos x="15" y="24"/>
                </a:cxn>
                <a:cxn ang="0">
                  <a:pos x="15" y="29"/>
                </a:cxn>
                <a:cxn ang="0">
                  <a:pos x="17" y="35"/>
                </a:cxn>
                <a:cxn ang="0">
                  <a:pos x="21" y="40"/>
                </a:cxn>
                <a:cxn ang="0">
                  <a:pos x="26" y="42"/>
                </a:cxn>
                <a:cxn ang="0">
                  <a:pos x="31" y="43"/>
                </a:cxn>
                <a:cxn ang="0">
                  <a:pos x="36" y="42"/>
                </a:cxn>
                <a:cxn ang="0">
                  <a:pos x="40" y="40"/>
                </a:cxn>
                <a:cxn ang="0">
                  <a:pos x="42" y="38"/>
                </a:cxn>
                <a:cxn ang="0">
                  <a:pos x="43" y="38"/>
                </a:cxn>
                <a:cxn ang="0">
                  <a:pos x="45" y="36"/>
                </a:cxn>
                <a:cxn ang="0">
                  <a:pos x="45" y="38"/>
                </a:cxn>
                <a:cxn ang="0">
                  <a:pos x="47" y="38"/>
                </a:cxn>
              </a:cxnLst>
              <a:rect l="0" t="0" r="r" b="b"/>
              <a:pathLst>
                <a:path w="47" h="51">
                  <a:moveTo>
                    <a:pt x="47" y="38"/>
                  </a:moveTo>
                  <a:lnTo>
                    <a:pt x="47" y="40"/>
                  </a:lnTo>
                  <a:lnTo>
                    <a:pt x="45" y="42"/>
                  </a:lnTo>
                  <a:lnTo>
                    <a:pt x="42" y="45"/>
                  </a:lnTo>
                  <a:lnTo>
                    <a:pt x="36" y="47"/>
                  </a:lnTo>
                  <a:lnTo>
                    <a:pt x="31" y="49"/>
                  </a:lnTo>
                  <a:lnTo>
                    <a:pt x="26" y="51"/>
                  </a:lnTo>
                  <a:lnTo>
                    <a:pt x="19" y="49"/>
                  </a:lnTo>
                  <a:lnTo>
                    <a:pt x="12" y="47"/>
                  </a:lnTo>
                  <a:lnTo>
                    <a:pt x="7" y="43"/>
                  </a:lnTo>
                  <a:lnTo>
                    <a:pt x="3" y="38"/>
                  </a:lnTo>
                  <a:lnTo>
                    <a:pt x="1" y="33"/>
                  </a:lnTo>
                  <a:lnTo>
                    <a:pt x="0" y="26"/>
                  </a:lnTo>
                  <a:lnTo>
                    <a:pt x="1" y="19"/>
                  </a:lnTo>
                  <a:lnTo>
                    <a:pt x="5" y="12"/>
                  </a:lnTo>
                  <a:lnTo>
                    <a:pt x="8" y="7"/>
                  </a:lnTo>
                  <a:lnTo>
                    <a:pt x="14" y="3"/>
                  </a:lnTo>
                  <a:lnTo>
                    <a:pt x="21" y="1"/>
                  </a:lnTo>
                  <a:lnTo>
                    <a:pt x="28" y="0"/>
                  </a:lnTo>
                  <a:lnTo>
                    <a:pt x="35" y="1"/>
                  </a:lnTo>
                  <a:lnTo>
                    <a:pt x="38" y="1"/>
                  </a:lnTo>
                  <a:lnTo>
                    <a:pt x="42" y="3"/>
                  </a:lnTo>
                  <a:lnTo>
                    <a:pt x="43" y="5"/>
                  </a:lnTo>
                  <a:lnTo>
                    <a:pt x="45" y="8"/>
                  </a:lnTo>
                  <a:lnTo>
                    <a:pt x="47" y="10"/>
                  </a:lnTo>
                  <a:lnTo>
                    <a:pt x="47" y="10"/>
                  </a:lnTo>
                  <a:lnTo>
                    <a:pt x="45" y="14"/>
                  </a:lnTo>
                  <a:lnTo>
                    <a:pt x="43" y="15"/>
                  </a:lnTo>
                  <a:lnTo>
                    <a:pt x="40" y="17"/>
                  </a:lnTo>
                  <a:lnTo>
                    <a:pt x="36" y="17"/>
                  </a:lnTo>
                  <a:lnTo>
                    <a:pt x="35" y="15"/>
                  </a:lnTo>
                  <a:lnTo>
                    <a:pt x="35" y="14"/>
                  </a:lnTo>
                  <a:lnTo>
                    <a:pt x="33" y="10"/>
                  </a:lnTo>
                  <a:lnTo>
                    <a:pt x="33" y="8"/>
                  </a:lnTo>
                  <a:lnTo>
                    <a:pt x="33" y="7"/>
                  </a:lnTo>
                  <a:lnTo>
                    <a:pt x="31" y="5"/>
                  </a:lnTo>
                  <a:lnTo>
                    <a:pt x="28" y="3"/>
                  </a:lnTo>
                  <a:lnTo>
                    <a:pt x="24" y="5"/>
                  </a:lnTo>
                  <a:lnTo>
                    <a:pt x="21" y="7"/>
                  </a:lnTo>
                  <a:lnTo>
                    <a:pt x="17" y="12"/>
                  </a:lnTo>
                  <a:lnTo>
                    <a:pt x="17" y="15"/>
                  </a:lnTo>
                  <a:lnTo>
                    <a:pt x="15" y="21"/>
                  </a:lnTo>
                  <a:lnTo>
                    <a:pt x="15" y="24"/>
                  </a:lnTo>
                  <a:lnTo>
                    <a:pt x="15" y="29"/>
                  </a:lnTo>
                  <a:lnTo>
                    <a:pt x="17" y="35"/>
                  </a:lnTo>
                  <a:lnTo>
                    <a:pt x="21" y="40"/>
                  </a:lnTo>
                  <a:lnTo>
                    <a:pt x="26" y="42"/>
                  </a:lnTo>
                  <a:lnTo>
                    <a:pt x="31" y="43"/>
                  </a:lnTo>
                  <a:lnTo>
                    <a:pt x="36" y="42"/>
                  </a:lnTo>
                  <a:lnTo>
                    <a:pt x="40" y="40"/>
                  </a:lnTo>
                  <a:lnTo>
                    <a:pt x="42" y="38"/>
                  </a:lnTo>
                  <a:lnTo>
                    <a:pt x="43" y="38"/>
                  </a:lnTo>
                  <a:lnTo>
                    <a:pt x="45" y="36"/>
                  </a:lnTo>
                  <a:lnTo>
                    <a:pt x="45" y="38"/>
                  </a:lnTo>
                  <a:lnTo>
                    <a:pt x="47" y="38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6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charset="0"/>
                <a:ea typeface="ＭＳ Ｐゴシック"/>
                <a:cs typeface="Arial"/>
              </a:endParaRPr>
            </a:p>
          </p:txBody>
        </p:sp>
      </p:grpSp>
      <p:grpSp>
        <p:nvGrpSpPr>
          <p:cNvPr id="111635" name="Group 39">
            <a:extLst>
              <a:ext uri="{FF2B5EF4-FFF2-40B4-BE49-F238E27FC236}">
                <a16:creationId xmlns:a16="http://schemas.microsoft.com/office/drawing/2014/main" id="{E0539167-A778-4C1F-98A5-FF7AF01101A6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3287713" y="3814763"/>
            <a:ext cx="138112" cy="68262"/>
            <a:chOff x="1849" y="864"/>
            <a:chExt cx="203" cy="82"/>
          </a:xfrm>
        </p:grpSpPr>
        <p:sp>
          <p:nvSpPr>
            <p:cNvPr id="6756392" name="Freeform 40">
              <a:extLst>
                <a:ext uri="{FF2B5EF4-FFF2-40B4-BE49-F238E27FC236}">
                  <a16:creationId xmlns:a16="http://schemas.microsoft.com/office/drawing/2014/main" id="{2533595C-E6C3-4A12-BEA5-65A1CBCB1FDA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849" y="864"/>
              <a:ext cx="58" cy="82"/>
            </a:xfrm>
            <a:custGeom>
              <a:avLst/>
              <a:gdLst/>
              <a:ahLst/>
              <a:cxnLst>
                <a:cxn ang="0">
                  <a:pos x="47" y="38"/>
                </a:cxn>
                <a:cxn ang="0">
                  <a:pos x="47" y="40"/>
                </a:cxn>
                <a:cxn ang="0">
                  <a:pos x="45" y="42"/>
                </a:cxn>
                <a:cxn ang="0">
                  <a:pos x="42" y="45"/>
                </a:cxn>
                <a:cxn ang="0">
                  <a:pos x="36" y="47"/>
                </a:cxn>
                <a:cxn ang="0">
                  <a:pos x="31" y="49"/>
                </a:cxn>
                <a:cxn ang="0">
                  <a:pos x="26" y="51"/>
                </a:cxn>
                <a:cxn ang="0">
                  <a:pos x="19" y="49"/>
                </a:cxn>
                <a:cxn ang="0">
                  <a:pos x="12" y="47"/>
                </a:cxn>
                <a:cxn ang="0">
                  <a:pos x="7" y="43"/>
                </a:cxn>
                <a:cxn ang="0">
                  <a:pos x="3" y="38"/>
                </a:cxn>
                <a:cxn ang="0">
                  <a:pos x="1" y="33"/>
                </a:cxn>
                <a:cxn ang="0">
                  <a:pos x="0" y="26"/>
                </a:cxn>
                <a:cxn ang="0">
                  <a:pos x="1" y="19"/>
                </a:cxn>
                <a:cxn ang="0">
                  <a:pos x="5" y="12"/>
                </a:cxn>
                <a:cxn ang="0">
                  <a:pos x="8" y="7"/>
                </a:cxn>
                <a:cxn ang="0">
                  <a:pos x="14" y="3"/>
                </a:cxn>
                <a:cxn ang="0">
                  <a:pos x="21" y="1"/>
                </a:cxn>
                <a:cxn ang="0">
                  <a:pos x="28" y="0"/>
                </a:cxn>
                <a:cxn ang="0">
                  <a:pos x="35" y="1"/>
                </a:cxn>
                <a:cxn ang="0">
                  <a:pos x="38" y="1"/>
                </a:cxn>
                <a:cxn ang="0">
                  <a:pos x="42" y="3"/>
                </a:cxn>
                <a:cxn ang="0">
                  <a:pos x="43" y="5"/>
                </a:cxn>
                <a:cxn ang="0">
                  <a:pos x="45" y="8"/>
                </a:cxn>
                <a:cxn ang="0">
                  <a:pos x="47" y="10"/>
                </a:cxn>
                <a:cxn ang="0">
                  <a:pos x="47" y="10"/>
                </a:cxn>
                <a:cxn ang="0">
                  <a:pos x="45" y="14"/>
                </a:cxn>
                <a:cxn ang="0">
                  <a:pos x="43" y="15"/>
                </a:cxn>
                <a:cxn ang="0">
                  <a:pos x="40" y="17"/>
                </a:cxn>
                <a:cxn ang="0">
                  <a:pos x="36" y="17"/>
                </a:cxn>
                <a:cxn ang="0">
                  <a:pos x="35" y="15"/>
                </a:cxn>
                <a:cxn ang="0">
                  <a:pos x="35" y="14"/>
                </a:cxn>
                <a:cxn ang="0">
                  <a:pos x="33" y="10"/>
                </a:cxn>
                <a:cxn ang="0">
                  <a:pos x="33" y="8"/>
                </a:cxn>
                <a:cxn ang="0">
                  <a:pos x="33" y="7"/>
                </a:cxn>
                <a:cxn ang="0">
                  <a:pos x="31" y="5"/>
                </a:cxn>
                <a:cxn ang="0">
                  <a:pos x="28" y="3"/>
                </a:cxn>
                <a:cxn ang="0">
                  <a:pos x="24" y="5"/>
                </a:cxn>
                <a:cxn ang="0">
                  <a:pos x="21" y="7"/>
                </a:cxn>
                <a:cxn ang="0">
                  <a:pos x="17" y="12"/>
                </a:cxn>
                <a:cxn ang="0">
                  <a:pos x="17" y="15"/>
                </a:cxn>
                <a:cxn ang="0">
                  <a:pos x="15" y="21"/>
                </a:cxn>
                <a:cxn ang="0">
                  <a:pos x="15" y="24"/>
                </a:cxn>
                <a:cxn ang="0">
                  <a:pos x="15" y="29"/>
                </a:cxn>
                <a:cxn ang="0">
                  <a:pos x="17" y="35"/>
                </a:cxn>
                <a:cxn ang="0">
                  <a:pos x="21" y="40"/>
                </a:cxn>
                <a:cxn ang="0">
                  <a:pos x="26" y="42"/>
                </a:cxn>
                <a:cxn ang="0">
                  <a:pos x="31" y="43"/>
                </a:cxn>
                <a:cxn ang="0">
                  <a:pos x="36" y="42"/>
                </a:cxn>
                <a:cxn ang="0">
                  <a:pos x="40" y="40"/>
                </a:cxn>
                <a:cxn ang="0">
                  <a:pos x="42" y="38"/>
                </a:cxn>
                <a:cxn ang="0">
                  <a:pos x="43" y="38"/>
                </a:cxn>
                <a:cxn ang="0">
                  <a:pos x="45" y="36"/>
                </a:cxn>
                <a:cxn ang="0">
                  <a:pos x="45" y="38"/>
                </a:cxn>
                <a:cxn ang="0">
                  <a:pos x="47" y="38"/>
                </a:cxn>
              </a:cxnLst>
              <a:rect l="0" t="0" r="r" b="b"/>
              <a:pathLst>
                <a:path w="47" h="51">
                  <a:moveTo>
                    <a:pt x="47" y="38"/>
                  </a:moveTo>
                  <a:lnTo>
                    <a:pt x="47" y="40"/>
                  </a:lnTo>
                  <a:lnTo>
                    <a:pt x="45" y="42"/>
                  </a:lnTo>
                  <a:lnTo>
                    <a:pt x="42" y="45"/>
                  </a:lnTo>
                  <a:lnTo>
                    <a:pt x="36" y="47"/>
                  </a:lnTo>
                  <a:lnTo>
                    <a:pt x="31" y="49"/>
                  </a:lnTo>
                  <a:lnTo>
                    <a:pt x="26" y="51"/>
                  </a:lnTo>
                  <a:lnTo>
                    <a:pt x="19" y="49"/>
                  </a:lnTo>
                  <a:lnTo>
                    <a:pt x="12" y="47"/>
                  </a:lnTo>
                  <a:lnTo>
                    <a:pt x="7" y="43"/>
                  </a:lnTo>
                  <a:lnTo>
                    <a:pt x="3" y="38"/>
                  </a:lnTo>
                  <a:lnTo>
                    <a:pt x="1" y="33"/>
                  </a:lnTo>
                  <a:lnTo>
                    <a:pt x="0" y="26"/>
                  </a:lnTo>
                  <a:lnTo>
                    <a:pt x="1" y="19"/>
                  </a:lnTo>
                  <a:lnTo>
                    <a:pt x="5" y="12"/>
                  </a:lnTo>
                  <a:lnTo>
                    <a:pt x="8" y="7"/>
                  </a:lnTo>
                  <a:lnTo>
                    <a:pt x="14" y="3"/>
                  </a:lnTo>
                  <a:lnTo>
                    <a:pt x="21" y="1"/>
                  </a:lnTo>
                  <a:lnTo>
                    <a:pt x="28" y="0"/>
                  </a:lnTo>
                  <a:lnTo>
                    <a:pt x="35" y="1"/>
                  </a:lnTo>
                  <a:lnTo>
                    <a:pt x="38" y="1"/>
                  </a:lnTo>
                  <a:lnTo>
                    <a:pt x="42" y="3"/>
                  </a:lnTo>
                  <a:lnTo>
                    <a:pt x="43" y="5"/>
                  </a:lnTo>
                  <a:lnTo>
                    <a:pt x="45" y="8"/>
                  </a:lnTo>
                  <a:lnTo>
                    <a:pt x="47" y="10"/>
                  </a:lnTo>
                  <a:lnTo>
                    <a:pt x="47" y="10"/>
                  </a:lnTo>
                  <a:lnTo>
                    <a:pt x="45" y="14"/>
                  </a:lnTo>
                  <a:lnTo>
                    <a:pt x="43" y="15"/>
                  </a:lnTo>
                  <a:lnTo>
                    <a:pt x="40" y="17"/>
                  </a:lnTo>
                  <a:lnTo>
                    <a:pt x="36" y="17"/>
                  </a:lnTo>
                  <a:lnTo>
                    <a:pt x="35" y="15"/>
                  </a:lnTo>
                  <a:lnTo>
                    <a:pt x="35" y="14"/>
                  </a:lnTo>
                  <a:lnTo>
                    <a:pt x="33" y="10"/>
                  </a:lnTo>
                  <a:lnTo>
                    <a:pt x="33" y="8"/>
                  </a:lnTo>
                  <a:lnTo>
                    <a:pt x="33" y="7"/>
                  </a:lnTo>
                  <a:lnTo>
                    <a:pt x="31" y="5"/>
                  </a:lnTo>
                  <a:lnTo>
                    <a:pt x="28" y="3"/>
                  </a:lnTo>
                  <a:lnTo>
                    <a:pt x="24" y="5"/>
                  </a:lnTo>
                  <a:lnTo>
                    <a:pt x="21" y="7"/>
                  </a:lnTo>
                  <a:lnTo>
                    <a:pt x="17" y="12"/>
                  </a:lnTo>
                  <a:lnTo>
                    <a:pt x="17" y="15"/>
                  </a:lnTo>
                  <a:lnTo>
                    <a:pt x="15" y="21"/>
                  </a:lnTo>
                  <a:lnTo>
                    <a:pt x="15" y="24"/>
                  </a:lnTo>
                  <a:lnTo>
                    <a:pt x="15" y="29"/>
                  </a:lnTo>
                  <a:lnTo>
                    <a:pt x="17" y="35"/>
                  </a:lnTo>
                  <a:lnTo>
                    <a:pt x="21" y="40"/>
                  </a:lnTo>
                  <a:lnTo>
                    <a:pt x="26" y="42"/>
                  </a:lnTo>
                  <a:lnTo>
                    <a:pt x="31" y="43"/>
                  </a:lnTo>
                  <a:lnTo>
                    <a:pt x="36" y="42"/>
                  </a:lnTo>
                  <a:lnTo>
                    <a:pt x="40" y="40"/>
                  </a:lnTo>
                  <a:lnTo>
                    <a:pt x="42" y="38"/>
                  </a:lnTo>
                  <a:lnTo>
                    <a:pt x="43" y="38"/>
                  </a:lnTo>
                  <a:lnTo>
                    <a:pt x="45" y="36"/>
                  </a:lnTo>
                  <a:lnTo>
                    <a:pt x="45" y="38"/>
                  </a:lnTo>
                  <a:lnTo>
                    <a:pt x="47" y="38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6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charset="0"/>
                <a:ea typeface="ＭＳ Ｐゴシック"/>
                <a:cs typeface="Arial"/>
              </a:endParaRPr>
            </a:p>
          </p:txBody>
        </p:sp>
        <p:sp>
          <p:nvSpPr>
            <p:cNvPr id="6756393" name="Rectangle 41">
              <a:extLst>
                <a:ext uri="{FF2B5EF4-FFF2-40B4-BE49-F238E27FC236}">
                  <a16:creationId xmlns:a16="http://schemas.microsoft.com/office/drawing/2014/main" id="{A9DB0B01-2097-47EB-A9DC-99C550E3C41C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1968" y="896"/>
              <a:ext cx="84" cy="13"/>
            </a:xfrm>
            <a:prstGeom prst="rect">
              <a:avLst/>
            </a:prstGeom>
            <a:solidFill>
              <a:srgbClr val="FFFFFF"/>
            </a:solidFill>
            <a:ln w="0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6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Arial" charset="0"/>
                <a:ea typeface="ＭＳ Ｐゴシック" panose="020B0600070205080204" pitchFamily="34" charset="-128"/>
                <a:cs typeface="Arial"/>
              </a:endParaRPr>
            </a:p>
          </p:txBody>
        </p:sp>
      </p:grpSp>
      <p:grpSp>
        <p:nvGrpSpPr>
          <p:cNvPr id="111636" name="Group 42">
            <a:extLst>
              <a:ext uri="{FF2B5EF4-FFF2-40B4-BE49-F238E27FC236}">
                <a16:creationId xmlns:a16="http://schemas.microsoft.com/office/drawing/2014/main" id="{E4C11EB9-5FB7-4B82-BDC1-C6FE4D2BAB85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3282951" y="3940176"/>
            <a:ext cx="138113" cy="68263"/>
            <a:chOff x="1849" y="864"/>
            <a:chExt cx="203" cy="82"/>
          </a:xfrm>
        </p:grpSpPr>
        <p:sp>
          <p:nvSpPr>
            <p:cNvPr id="6756395" name="Freeform 43">
              <a:extLst>
                <a:ext uri="{FF2B5EF4-FFF2-40B4-BE49-F238E27FC236}">
                  <a16:creationId xmlns:a16="http://schemas.microsoft.com/office/drawing/2014/main" id="{8AAB33A7-6785-4F07-B48D-70FDFCB370CF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849" y="864"/>
              <a:ext cx="58" cy="82"/>
            </a:xfrm>
            <a:custGeom>
              <a:avLst/>
              <a:gdLst/>
              <a:ahLst/>
              <a:cxnLst>
                <a:cxn ang="0">
                  <a:pos x="47" y="38"/>
                </a:cxn>
                <a:cxn ang="0">
                  <a:pos x="47" y="40"/>
                </a:cxn>
                <a:cxn ang="0">
                  <a:pos x="45" y="42"/>
                </a:cxn>
                <a:cxn ang="0">
                  <a:pos x="42" y="45"/>
                </a:cxn>
                <a:cxn ang="0">
                  <a:pos x="36" y="47"/>
                </a:cxn>
                <a:cxn ang="0">
                  <a:pos x="31" y="49"/>
                </a:cxn>
                <a:cxn ang="0">
                  <a:pos x="26" y="51"/>
                </a:cxn>
                <a:cxn ang="0">
                  <a:pos x="19" y="49"/>
                </a:cxn>
                <a:cxn ang="0">
                  <a:pos x="12" y="47"/>
                </a:cxn>
                <a:cxn ang="0">
                  <a:pos x="7" y="43"/>
                </a:cxn>
                <a:cxn ang="0">
                  <a:pos x="3" y="38"/>
                </a:cxn>
                <a:cxn ang="0">
                  <a:pos x="1" y="33"/>
                </a:cxn>
                <a:cxn ang="0">
                  <a:pos x="0" y="26"/>
                </a:cxn>
                <a:cxn ang="0">
                  <a:pos x="1" y="19"/>
                </a:cxn>
                <a:cxn ang="0">
                  <a:pos x="5" y="12"/>
                </a:cxn>
                <a:cxn ang="0">
                  <a:pos x="8" y="7"/>
                </a:cxn>
                <a:cxn ang="0">
                  <a:pos x="14" y="3"/>
                </a:cxn>
                <a:cxn ang="0">
                  <a:pos x="21" y="1"/>
                </a:cxn>
                <a:cxn ang="0">
                  <a:pos x="28" y="0"/>
                </a:cxn>
                <a:cxn ang="0">
                  <a:pos x="35" y="1"/>
                </a:cxn>
                <a:cxn ang="0">
                  <a:pos x="38" y="1"/>
                </a:cxn>
                <a:cxn ang="0">
                  <a:pos x="42" y="3"/>
                </a:cxn>
                <a:cxn ang="0">
                  <a:pos x="43" y="5"/>
                </a:cxn>
                <a:cxn ang="0">
                  <a:pos x="45" y="8"/>
                </a:cxn>
                <a:cxn ang="0">
                  <a:pos x="47" y="10"/>
                </a:cxn>
                <a:cxn ang="0">
                  <a:pos x="47" y="10"/>
                </a:cxn>
                <a:cxn ang="0">
                  <a:pos x="45" y="14"/>
                </a:cxn>
                <a:cxn ang="0">
                  <a:pos x="43" y="15"/>
                </a:cxn>
                <a:cxn ang="0">
                  <a:pos x="40" y="17"/>
                </a:cxn>
                <a:cxn ang="0">
                  <a:pos x="36" y="17"/>
                </a:cxn>
                <a:cxn ang="0">
                  <a:pos x="35" y="15"/>
                </a:cxn>
                <a:cxn ang="0">
                  <a:pos x="35" y="14"/>
                </a:cxn>
                <a:cxn ang="0">
                  <a:pos x="33" y="10"/>
                </a:cxn>
                <a:cxn ang="0">
                  <a:pos x="33" y="8"/>
                </a:cxn>
                <a:cxn ang="0">
                  <a:pos x="33" y="7"/>
                </a:cxn>
                <a:cxn ang="0">
                  <a:pos x="31" y="5"/>
                </a:cxn>
                <a:cxn ang="0">
                  <a:pos x="28" y="3"/>
                </a:cxn>
                <a:cxn ang="0">
                  <a:pos x="24" y="5"/>
                </a:cxn>
                <a:cxn ang="0">
                  <a:pos x="21" y="7"/>
                </a:cxn>
                <a:cxn ang="0">
                  <a:pos x="17" y="12"/>
                </a:cxn>
                <a:cxn ang="0">
                  <a:pos x="17" y="15"/>
                </a:cxn>
                <a:cxn ang="0">
                  <a:pos x="15" y="21"/>
                </a:cxn>
                <a:cxn ang="0">
                  <a:pos x="15" y="24"/>
                </a:cxn>
                <a:cxn ang="0">
                  <a:pos x="15" y="29"/>
                </a:cxn>
                <a:cxn ang="0">
                  <a:pos x="17" y="35"/>
                </a:cxn>
                <a:cxn ang="0">
                  <a:pos x="21" y="40"/>
                </a:cxn>
                <a:cxn ang="0">
                  <a:pos x="26" y="42"/>
                </a:cxn>
                <a:cxn ang="0">
                  <a:pos x="31" y="43"/>
                </a:cxn>
                <a:cxn ang="0">
                  <a:pos x="36" y="42"/>
                </a:cxn>
                <a:cxn ang="0">
                  <a:pos x="40" y="40"/>
                </a:cxn>
                <a:cxn ang="0">
                  <a:pos x="42" y="38"/>
                </a:cxn>
                <a:cxn ang="0">
                  <a:pos x="43" y="38"/>
                </a:cxn>
                <a:cxn ang="0">
                  <a:pos x="45" y="36"/>
                </a:cxn>
                <a:cxn ang="0">
                  <a:pos x="45" y="38"/>
                </a:cxn>
                <a:cxn ang="0">
                  <a:pos x="47" y="38"/>
                </a:cxn>
              </a:cxnLst>
              <a:rect l="0" t="0" r="r" b="b"/>
              <a:pathLst>
                <a:path w="47" h="51">
                  <a:moveTo>
                    <a:pt x="47" y="38"/>
                  </a:moveTo>
                  <a:lnTo>
                    <a:pt x="47" y="40"/>
                  </a:lnTo>
                  <a:lnTo>
                    <a:pt x="45" y="42"/>
                  </a:lnTo>
                  <a:lnTo>
                    <a:pt x="42" y="45"/>
                  </a:lnTo>
                  <a:lnTo>
                    <a:pt x="36" y="47"/>
                  </a:lnTo>
                  <a:lnTo>
                    <a:pt x="31" y="49"/>
                  </a:lnTo>
                  <a:lnTo>
                    <a:pt x="26" y="51"/>
                  </a:lnTo>
                  <a:lnTo>
                    <a:pt x="19" y="49"/>
                  </a:lnTo>
                  <a:lnTo>
                    <a:pt x="12" y="47"/>
                  </a:lnTo>
                  <a:lnTo>
                    <a:pt x="7" y="43"/>
                  </a:lnTo>
                  <a:lnTo>
                    <a:pt x="3" y="38"/>
                  </a:lnTo>
                  <a:lnTo>
                    <a:pt x="1" y="33"/>
                  </a:lnTo>
                  <a:lnTo>
                    <a:pt x="0" y="26"/>
                  </a:lnTo>
                  <a:lnTo>
                    <a:pt x="1" y="19"/>
                  </a:lnTo>
                  <a:lnTo>
                    <a:pt x="5" y="12"/>
                  </a:lnTo>
                  <a:lnTo>
                    <a:pt x="8" y="7"/>
                  </a:lnTo>
                  <a:lnTo>
                    <a:pt x="14" y="3"/>
                  </a:lnTo>
                  <a:lnTo>
                    <a:pt x="21" y="1"/>
                  </a:lnTo>
                  <a:lnTo>
                    <a:pt x="28" y="0"/>
                  </a:lnTo>
                  <a:lnTo>
                    <a:pt x="35" y="1"/>
                  </a:lnTo>
                  <a:lnTo>
                    <a:pt x="38" y="1"/>
                  </a:lnTo>
                  <a:lnTo>
                    <a:pt x="42" y="3"/>
                  </a:lnTo>
                  <a:lnTo>
                    <a:pt x="43" y="5"/>
                  </a:lnTo>
                  <a:lnTo>
                    <a:pt x="45" y="8"/>
                  </a:lnTo>
                  <a:lnTo>
                    <a:pt x="47" y="10"/>
                  </a:lnTo>
                  <a:lnTo>
                    <a:pt x="47" y="10"/>
                  </a:lnTo>
                  <a:lnTo>
                    <a:pt x="45" y="14"/>
                  </a:lnTo>
                  <a:lnTo>
                    <a:pt x="43" y="15"/>
                  </a:lnTo>
                  <a:lnTo>
                    <a:pt x="40" y="17"/>
                  </a:lnTo>
                  <a:lnTo>
                    <a:pt x="36" y="17"/>
                  </a:lnTo>
                  <a:lnTo>
                    <a:pt x="35" y="15"/>
                  </a:lnTo>
                  <a:lnTo>
                    <a:pt x="35" y="14"/>
                  </a:lnTo>
                  <a:lnTo>
                    <a:pt x="33" y="10"/>
                  </a:lnTo>
                  <a:lnTo>
                    <a:pt x="33" y="8"/>
                  </a:lnTo>
                  <a:lnTo>
                    <a:pt x="33" y="7"/>
                  </a:lnTo>
                  <a:lnTo>
                    <a:pt x="31" y="5"/>
                  </a:lnTo>
                  <a:lnTo>
                    <a:pt x="28" y="3"/>
                  </a:lnTo>
                  <a:lnTo>
                    <a:pt x="24" y="5"/>
                  </a:lnTo>
                  <a:lnTo>
                    <a:pt x="21" y="7"/>
                  </a:lnTo>
                  <a:lnTo>
                    <a:pt x="17" y="12"/>
                  </a:lnTo>
                  <a:lnTo>
                    <a:pt x="17" y="15"/>
                  </a:lnTo>
                  <a:lnTo>
                    <a:pt x="15" y="21"/>
                  </a:lnTo>
                  <a:lnTo>
                    <a:pt x="15" y="24"/>
                  </a:lnTo>
                  <a:lnTo>
                    <a:pt x="15" y="29"/>
                  </a:lnTo>
                  <a:lnTo>
                    <a:pt x="17" y="35"/>
                  </a:lnTo>
                  <a:lnTo>
                    <a:pt x="21" y="40"/>
                  </a:lnTo>
                  <a:lnTo>
                    <a:pt x="26" y="42"/>
                  </a:lnTo>
                  <a:lnTo>
                    <a:pt x="31" y="43"/>
                  </a:lnTo>
                  <a:lnTo>
                    <a:pt x="36" y="42"/>
                  </a:lnTo>
                  <a:lnTo>
                    <a:pt x="40" y="40"/>
                  </a:lnTo>
                  <a:lnTo>
                    <a:pt x="42" y="38"/>
                  </a:lnTo>
                  <a:lnTo>
                    <a:pt x="43" y="38"/>
                  </a:lnTo>
                  <a:lnTo>
                    <a:pt x="45" y="36"/>
                  </a:lnTo>
                  <a:lnTo>
                    <a:pt x="45" y="38"/>
                  </a:lnTo>
                  <a:lnTo>
                    <a:pt x="47" y="38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6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charset="0"/>
                <a:ea typeface="ＭＳ Ｐゴシック"/>
                <a:cs typeface="Arial"/>
              </a:endParaRPr>
            </a:p>
          </p:txBody>
        </p:sp>
        <p:sp>
          <p:nvSpPr>
            <p:cNvPr id="6756396" name="Rectangle 44">
              <a:extLst>
                <a:ext uri="{FF2B5EF4-FFF2-40B4-BE49-F238E27FC236}">
                  <a16:creationId xmlns:a16="http://schemas.microsoft.com/office/drawing/2014/main" id="{EFB131FE-965D-4184-8863-B6354FC1CC93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1968" y="896"/>
              <a:ext cx="84" cy="13"/>
            </a:xfrm>
            <a:prstGeom prst="rect">
              <a:avLst/>
            </a:prstGeom>
            <a:solidFill>
              <a:srgbClr val="FFFFFF"/>
            </a:solidFill>
            <a:ln w="0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6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Arial" charset="0"/>
                <a:ea typeface="ＭＳ Ｐゴシック" panose="020B0600070205080204" pitchFamily="34" charset="-128"/>
                <a:cs typeface="Arial"/>
              </a:endParaRPr>
            </a:p>
          </p:txBody>
        </p:sp>
      </p:grpSp>
      <p:grpSp>
        <p:nvGrpSpPr>
          <p:cNvPr id="111637" name="Group 45">
            <a:extLst>
              <a:ext uri="{FF2B5EF4-FFF2-40B4-BE49-F238E27FC236}">
                <a16:creationId xmlns:a16="http://schemas.microsoft.com/office/drawing/2014/main" id="{8B69BF76-BF6B-46DC-836E-290BDBC6D973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3282951" y="4173538"/>
            <a:ext cx="138113" cy="68262"/>
            <a:chOff x="1849" y="864"/>
            <a:chExt cx="203" cy="82"/>
          </a:xfrm>
        </p:grpSpPr>
        <p:sp>
          <p:nvSpPr>
            <p:cNvPr id="6756398" name="Freeform 46">
              <a:extLst>
                <a:ext uri="{FF2B5EF4-FFF2-40B4-BE49-F238E27FC236}">
                  <a16:creationId xmlns:a16="http://schemas.microsoft.com/office/drawing/2014/main" id="{F03B6009-81B9-442B-8D2A-79ADEAF10324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849" y="860"/>
              <a:ext cx="58" cy="82"/>
            </a:xfrm>
            <a:custGeom>
              <a:avLst/>
              <a:gdLst/>
              <a:ahLst/>
              <a:cxnLst>
                <a:cxn ang="0">
                  <a:pos x="47" y="38"/>
                </a:cxn>
                <a:cxn ang="0">
                  <a:pos x="47" y="40"/>
                </a:cxn>
                <a:cxn ang="0">
                  <a:pos x="45" y="42"/>
                </a:cxn>
                <a:cxn ang="0">
                  <a:pos x="42" y="45"/>
                </a:cxn>
                <a:cxn ang="0">
                  <a:pos x="36" y="47"/>
                </a:cxn>
                <a:cxn ang="0">
                  <a:pos x="31" y="49"/>
                </a:cxn>
                <a:cxn ang="0">
                  <a:pos x="26" y="51"/>
                </a:cxn>
                <a:cxn ang="0">
                  <a:pos x="19" y="49"/>
                </a:cxn>
                <a:cxn ang="0">
                  <a:pos x="12" y="47"/>
                </a:cxn>
                <a:cxn ang="0">
                  <a:pos x="7" y="43"/>
                </a:cxn>
                <a:cxn ang="0">
                  <a:pos x="3" y="38"/>
                </a:cxn>
                <a:cxn ang="0">
                  <a:pos x="1" y="33"/>
                </a:cxn>
                <a:cxn ang="0">
                  <a:pos x="0" y="26"/>
                </a:cxn>
                <a:cxn ang="0">
                  <a:pos x="1" y="19"/>
                </a:cxn>
                <a:cxn ang="0">
                  <a:pos x="5" y="12"/>
                </a:cxn>
                <a:cxn ang="0">
                  <a:pos x="8" y="7"/>
                </a:cxn>
                <a:cxn ang="0">
                  <a:pos x="14" y="3"/>
                </a:cxn>
                <a:cxn ang="0">
                  <a:pos x="21" y="1"/>
                </a:cxn>
                <a:cxn ang="0">
                  <a:pos x="28" y="0"/>
                </a:cxn>
                <a:cxn ang="0">
                  <a:pos x="35" y="1"/>
                </a:cxn>
                <a:cxn ang="0">
                  <a:pos x="38" y="1"/>
                </a:cxn>
                <a:cxn ang="0">
                  <a:pos x="42" y="3"/>
                </a:cxn>
                <a:cxn ang="0">
                  <a:pos x="43" y="5"/>
                </a:cxn>
                <a:cxn ang="0">
                  <a:pos x="45" y="8"/>
                </a:cxn>
                <a:cxn ang="0">
                  <a:pos x="47" y="10"/>
                </a:cxn>
                <a:cxn ang="0">
                  <a:pos x="47" y="10"/>
                </a:cxn>
                <a:cxn ang="0">
                  <a:pos x="45" y="14"/>
                </a:cxn>
                <a:cxn ang="0">
                  <a:pos x="43" y="15"/>
                </a:cxn>
                <a:cxn ang="0">
                  <a:pos x="40" y="17"/>
                </a:cxn>
                <a:cxn ang="0">
                  <a:pos x="36" y="17"/>
                </a:cxn>
                <a:cxn ang="0">
                  <a:pos x="35" y="15"/>
                </a:cxn>
                <a:cxn ang="0">
                  <a:pos x="35" y="14"/>
                </a:cxn>
                <a:cxn ang="0">
                  <a:pos x="33" y="10"/>
                </a:cxn>
                <a:cxn ang="0">
                  <a:pos x="33" y="8"/>
                </a:cxn>
                <a:cxn ang="0">
                  <a:pos x="33" y="7"/>
                </a:cxn>
                <a:cxn ang="0">
                  <a:pos x="31" y="5"/>
                </a:cxn>
                <a:cxn ang="0">
                  <a:pos x="28" y="3"/>
                </a:cxn>
                <a:cxn ang="0">
                  <a:pos x="24" y="5"/>
                </a:cxn>
                <a:cxn ang="0">
                  <a:pos x="21" y="7"/>
                </a:cxn>
                <a:cxn ang="0">
                  <a:pos x="17" y="12"/>
                </a:cxn>
                <a:cxn ang="0">
                  <a:pos x="17" y="15"/>
                </a:cxn>
                <a:cxn ang="0">
                  <a:pos x="15" y="21"/>
                </a:cxn>
                <a:cxn ang="0">
                  <a:pos x="15" y="24"/>
                </a:cxn>
                <a:cxn ang="0">
                  <a:pos x="15" y="29"/>
                </a:cxn>
                <a:cxn ang="0">
                  <a:pos x="17" y="35"/>
                </a:cxn>
                <a:cxn ang="0">
                  <a:pos x="21" y="40"/>
                </a:cxn>
                <a:cxn ang="0">
                  <a:pos x="26" y="42"/>
                </a:cxn>
                <a:cxn ang="0">
                  <a:pos x="31" y="43"/>
                </a:cxn>
                <a:cxn ang="0">
                  <a:pos x="36" y="42"/>
                </a:cxn>
                <a:cxn ang="0">
                  <a:pos x="40" y="40"/>
                </a:cxn>
                <a:cxn ang="0">
                  <a:pos x="42" y="38"/>
                </a:cxn>
                <a:cxn ang="0">
                  <a:pos x="43" y="38"/>
                </a:cxn>
                <a:cxn ang="0">
                  <a:pos x="45" y="36"/>
                </a:cxn>
                <a:cxn ang="0">
                  <a:pos x="45" y="38"/>
                </a:cxn>
                <a:cxn ang="0">
                  <a:pos x="47" y="38"/>
                </a:cxn>
              </a:cxnLst>
              <a:rect l="0" t="0" r="r" b="b"/>
              <a:pathLst>
                <a:path w="47" h="51">
                  <a:moveTo>
                    <a:pt x="47" y="38"/>
                  </a:moveTo>
                  <a:lnTo>
                    <a:pt x="47" y="40"/>
                  </a:lnTo>
                  <a:lnTo>
                    <a:pt x="45" y="42"/>
                  </a:lnTo>
                  <a:lnTo>
                    <a:pt x="42" y="45"/>
                  </a:lnTo>
                  <a:lnTo>
                    <a:pt x="36" y="47"/>
                  </a:lnTo>
                  <a:lnTo>
                    <a:pt x="31" y="49"/>
                  </a:lnTo>
                  <a:lnTo>
                    <a:pt x="26" y="51"/>
                  </a:lnTo>
                  <a:lnTo>
                    <a:pt x="19" y="49"/>
                  </a:lnTo>
                  <a:lnTo>
                    <a:pt x="12" y="47"/>
                  </a:lnTo>
                  <a:lnTo>
                    <a:pt x="7" y="43"/>
                  </a:lnTo>
                  <a:lnTo>
                    <a:pt x="3" y="38"/>
                  </a:lnTo>
                  <a:lnTo>
                    <a:pt x="1" y="33"/>
                  </a:lnTo>
                  <a:lnTo>
                    <a:pt x="0" y="26"/>
                  </a:lnTo>
                  <a:lnTo>
                    <a:pt x="1" y="19"/>
                  </a:lnTo>
                  <a:lnTo>
                    <a:pt x="5" y="12"/>
                  </a:lnTo>
                  <a:lnTo>
                    <a:pt x="8" y="7"/>
                  </a:lnTo>
                  <a:lnTo>
                    <a:pt x="14" y="3"/>
                  </a:lnTo>
                  <a:lnTo>
                    <a:pt x="21" y="1"/>
                  </a:lnTo>
                  <a:lnTo>
                    <a:pt x="28" y="0"/>
                  </a:lnTo>
                  <a:lnTo>
                    <a:pt x="35" y="1"/>
                  </a:lnTo>
                  <a:lnTo>
                    <a:pt x="38" y="1"/>
                  </a:lnTo>
                  <a:lnTo>
                    <a:pt x="42" y="3"/>
                  </a:lnTo>
                  <a:lnTo>
                    <a:pt x="43" y="5"/>
                  </a:lnTo>
                  <a:lnTo>
                    <a:pt x="45" y="8"/>
                  </a:lnTo>
                  <a:lnTo>
                    <a:pt x="47" y="10"/>
                  </a:lnTo>
                  <a:lnTo>
                    <a:pt x="47" y="10"/>
                  </a:lnTo>
                  <a:lnTo>
                    <a:pt x="45" y="14"/>
                  </a:lnTo>
                  <a:lnTo>
                    <a:pt x="43" y="15"/>
                  </a:lnTo>
                  <a:lnTo>
                    <a:pt x="40" y="17"/>
                  </a:lnTo>
                  <a:lnTo>
                    <a:pt x="36" y="17"/>
                  </a:lnTo>
                  <a:lnTo>
                    <a:pt x="35" y="15"/>
                  </a:lnTo>
                  <a:lnTo>
                    <a:pt x="35" y="14"/>
                  </a:lnTo>
                  <a:lnTo>
                    <a:pt x="33" y="10"/>
                  </a:lnTo>
                  <a:lnTo>
                    <a:pt x="33" y="8"/>
                  </a:lnTo>
                  <a:lnTo>
                    <a:pt x="33" y="7"/>
                  </a:lnTo>
                  <a:lnTo>
                    <a:pt x="31" y="5"/>
                  </a:lnTo>
                  <a:lnTo>
                    <a:pt x="28" y="3"/>
                  </a:lnTo>
                  <a:lnTo>
                    <a:pt x="24" y="5"/>
                  </a:lnTo>
                  <a:lnTo>
                    <a:pt x="21" y="7"/>
                  </a:lnTo>
                  <a:lnTo>
                    <a:pt x="17" y="12"/>
                  </a:lnTo>
                  <a:lnTo>
                    <a:pt x="17" y="15"/>
                  </a:lnTo>
                  <a:lnTo>
                    <a:pt x="15" y="21"/>
                  </a:lnTo>
                  <a:lnTo>
                    <a:pt x="15" y="24"/>
                  </a:lnTo>
                  <a:lnTo>
                    <a:pt x="15" y="29"/>
                  </a:lnTo>
                  <a:lnTo>
                    <a:pt x="17" y="35"/>
                  </a:lnTo>
                  <a:lnTo>
                    <a:pt x="21" y="40"/>
                  </a:lnTo>
                  <a:lnTo>
                    <a:pt x="26" y="42"/>
                  </a:lnTo>
                  <a:lnTo>
                    <a:pt x="31" y="43"/>
                  </a:lnTo>
                  <a:lnTo>
                    <a:pt x="36" y="42"/>
                  </a:lnTo>
                  <a:lnTo>
                    <a:pt x="40" y="40"/>
                  </a:lnTo>
                  <a:lnTo>
                    <a:pt x="42" y="38"/>
                  </a:lnTo>
                  <a:lnTo>
                    <a:pt x="43" y="38"/>
                  </a:lnTo>
                  <a:lnTo>
                    <a:pt x="45" y="36"/>
                  </a:lnTo>
                  <a:lnTo>
                    <a:pt x="45" y="38"/>
                  </a:lnTo>
                  <a:lnTo>
                    <a:pt x="47" y="38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6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charset="0"/>
                <a:ea typeface="ＭＳ Ｐゴシック"/>
                <a:cs typeface="Arial"/>
              </a:endParaRPr>
            </a:p>
          </p:txBody>
        </p:sp>
        <p:sp>
          <p:nvSpPr>
            <p:cNvPr id="6756399" name="Rectangle 47">
              <a:extLst>
                <a:ext uri="{FF2B5EF4-FFF2-40B4-BE49-F238E27FC236}">
                  <a16:creationId xmlns:a16="http://schemas.microsoft.com/office/drawing/2014/main" id="{21A6623F-5159-45BD-9AA8-0C742BAB62B2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1968" y="896"/>
              <a:ext cx="84" cy="13"/>
            </a:xfrm>
            <a:prstGeom prst="rect">
              <a:avLst/>
            </a:prstGeom>
            <a:solidFill>
              <a:srgbClr val="FFFFFF"/>
            </a:solidFill>
            <a:ln w="0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6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Arial" charset="0"/>
                <a:ea typeface="ＭＳ Ｐゴシック" panose="020B0600070205080204" pitchFamily="34" charset="-128"/>
                <a:cs typeface="Arial"/>
              </a:endParaRPr>
            </a:p>
          </p:txBody>
        </p:sp>
      </p:grpSp>
      <p:grpSp>
        <p:nvGrpSpPr>
          <p:cNvPr id="111638" name="Group 48">
            <a:extLst>
              <a:ext uri="{FF2B5EF4-FFF2-40B4-BE49-F238E27FC236}">
                <a16:creationId xmlns:a16="http://schemas.microsoft.com/office/drawing/2014/main" id="{F1519C0B-8DD3-4342-B90B-92CE92706231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3284539" y="4286251"/>
            <a:ext cx="136525" cy="68263"/>
            <a:chOff x="1849" y="864"/>
            <a:chExt cx="203" cy="82"/>
          </a:xfrm>
        </p:grpSpPr>
        <p:sp>
          <p:nvSpPr>
            <p:cNvPr id="6756401" name="Freeform 49">
              <a:extLst>
                <a:ext uri="{FF2B5EF4-FFF2-40B4-BE49-F238E27FC236}">
                  <a16:creationId xmlns:a16="http://schemas.microsoft.com/office/drawing/2014/main" id="{F6FFE8E0-45CF-4F39-BC28-2B6B30EE3093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849" y="864"/>
              <a:ext cx="59" cy="82"/>
            </a:xfrm>
            <a:custGeom>
              <a:avLst/>
              <a:gdLst/>
              <a:ahLst/>
              <a:cxnLst>
                <a:cxn ang="0">
                  <a:pos x="47" y="38"/>
                </a:cxn>
                <a:cxn ang="0">
                  <a:pos x="47" y="40"/>
                </a:cxn>
                <a:cxn ang="0">
                  <a:pos x="45" y="42"/>
                </a:cxn>
                <a:cxn ang="0">
                  <a:pos x="42" y="45"/>
                </a:cxn>
                <a:cxn ang="0">
                  <a:pos x="36" y="47"/>
                </a:cxn>
                <a:cxn ang="0">
                  <a:pos x="31" y="49"/>
                </a:cxn>
                <a:cxn ang="0">
                  <a:pos x="26" y="51"/>
                </a:cxn>
                <a:cxn ang="0">
                  <a:pos x="19" y="49"/>
                </a:cxn>
                <a:cxn ang="0">
                  <a:pos x="12" y="47"/>
                </a:cxn>
                <a:cxn ang="0">
                  <a:pos x="7" y="43"/>
                </a:cxn>
                <a:cxn ang="0">
                  <a:pos x="3" y="38"/>
                </a:cxn>
                <a:cxn ang="0">
                  <a:pos x="1" y="33"/>
                </a:cxn>
                <a:cxn ang="0">
                  <a:pos x="0" y="26"/>
                </a:cxn>
                <a:cxn ang="0">
                  <a:pos x="1" y="19"/>
                </a:cxn>
                <a:cxn ang="0">
                  <a:pos x="5" y="12"/>
                </a:cxn>
                <a:cxn ang="0">
                  <a:pos x="8" y="7"/>
                </a:cxn>
                <a:cxn ang="0">
                  <a:pos x="14" y="3"/>
                </a:cxn>
                <a:cxn ang="0">
                  <a:pos x="21" y="1"/>
                </a:cxn>
                <a:cxn ang="0">
                  <a:pos x="28" y="0"/>
                </a:cxn>
                <a:cxn ang="0">
                  <a:pos x="35" y="1"/>
                </a:cxn>
                <a:cxn ang="0">
                  <a:pos x="38" y="1"/>
                </a:cxn>
                <a:cxn ang="0">
                  <a:pos x="42" y="3"/>
                </a:cxn>
                <a:cxn ang="0">
                  <a:pos x="43" y="5"/>
                </a:cxn>
                <a:cxn ang="0">
                  <a:pos x="45" y="8"/>
                </a:cxn>
                <a:cxn ang="0">
                  <a:pos x="47" y="10"/>
                </a:cxn>
                <a:cxn ang="0">
                  <a:pos x="47" y="10"/>
                </a:cxn>
                <a:cxn ang="0">
                  <a:pos x="45" y="14"/>
                </a:cxn>
                <a:cxn ang="0">
                  <a:pos x="43" y="15"/>
                </a:cxn>
                <a:cxn ang="0">
                  <a:pos x="40" y="17"/>
                </a:cxn>
                <a:cxn ang="0">
                  <a:pos x="36" y="17"/>
                </a:cxn>
                <a:cxn ang="0">
                  <a:pos x="35" y="15"/>
                </a:cxn>
                <a:cxn ang="0">
                  <a:pos x="35" y="14"/>
                </a:cxn>
                <a:cxn ang="0">
                  <a:pos x="33" y="10"/>
                </a:cxn>
                <a:cxn ang="0">
                  <a:pos x="33" y="8"/>
                </a:cxn>
                <a:cxn ang="0">
                  <a:pos x="33" y="7"/>
                </a:cxn>
                <a:cxn ang="0">
                  <a:pos x="31" y="5"/>
                </a:cxn>
                <a:cxn ang="0">
                  <a:pos x="28" y="3"/>
                </a:cxn>
                <a:cxn ang="0">
                  <a:pos x="24" y="5"/>
                </a:cxn>
                <a:cxn ang="0">
                  <a:pos x="21" y="7"/>
                </a:cxn>
                <a:cxn ang="0">
                  <a:pos x="17" y="12"/>
                </a:cxn>
                <a:cxn ang="0">
                  <a:pos x="17" y="15"/>
                </a:cxn>
                <a:cxn ang="0">
                  <a:pos x="15" y="21"/>
                </a:cxn>
                <a:cxn ang="0">
                  <a:pos x="15" y="24"/>
                </a:cxn>
                <a:cxn ang="0">
                  <a:pos x="15" y="29"/>
                </a:cxn>
                <a:cxn ang="0">
                  <a:pos x="17" y="35"/>
                </a:cxn>
                <a:cxn ang="0">
                  <a:pos x="21" y="40"/>
                </a:cxn>
                <a:cxn ang="0">
                  <a:pos x="26" y="42"/>
                </a:cxn>
                <a:cxn ang="0">
                  <a:pos x="31" y="43"/>
                </a:cxn>
                <a:cxn ang="0">
                  <a:pos x="36" y="42"/>
                </a:cxn>
                <a:cxn ang="0">
                  <a:pos x="40" y="40"/>
                </a:cxn>
                <a:cxn ang="0">
                  <a:pos x="42" y="38"/>
                </a:cxn>
                <a:cxn ang="0">
                  <a:pos x="43" y="38"/>
                </a:cxn>
                <a:cxn ang="0">
                  <a:pos x="45" y="36"/>
                </a:cxn>
                <a:cxn ang="0">
                  <a:pos x="45" y="38"/>
                </a:cxn>
                <a:cxn ang="0">
                  <a:pos x="47" y="38"/>
                </a:cxn>
              </a:cxnLst>
              <a:rect l="0" t="0" r="r" b="b"/>
              <a:pathLst>
                <a:path w="47" h="51">
                  <a:moveTo>
                    <a:pt x="47" y="38"/>
                  </a:moveTo>
                  <a:lnTo>
                    <a:pt x="47" y="40"/>
                  </a:lnTo>
                  <a:lnTo>
                    <a:pt x="45" y="42"/>
                  </a:lnTo>
                  <a:lnTo>
                    <a:pt x="42" y="45"/>
                  </a:lnTo>
                  <a:lnTo>
                    <a:pt x="36" y="47"/>
                  </a:lnTo>
                  <a:lnTo>
                    <a:pt x="31" y="49"/>
                  </a:lnTo>
                  <a:lnTo>
                    <a:pt x="26" y="51"/>
                  </a:lnTo>
                  <a:lnTo>
                    <a:pt x="19" y="49"/>
                  </a:lnTo>
                  <a:lnTo>
                    <a:pt x="12" y="47"/>
                  </a:lnTo>
                  <a:lnTo>
                    <a:pt x="7" y="43"/>
                  </a:lnTo>
                  <a:lnTo>
                    <a:pt x="3" y="38"/>
                  </a:lnTo>
                  <a:lnTo>
                    <a:pt x="1" y="33"/>
                  </a:lnTo>
                  <a:lnTo>
                    <a:pt x="0" y="26"/>
                  </a:lnTo>
                  <a:lnTo>
                    <a:pt x="1" y="19"/>
                  </a:lnTo>
                  <a:lnTo>
                    <a:pt x="5" y="12"/>
                  </a:lnTo>
                  <a:lnTo>
                    <a:pt x="8" y="7"/>
                  </a:lnTo>
                  <a:lnTo>
                    <a:pt x="14" y="3"/>
                  </a:lnTo>
                  <a:lnTo>
                    <a:pt x="21" y="1"/>
                  </a:lnTo>
                  <a:lnTo>
                    <a:pt x="28" y="0"/>
                  </a:lnTo>
                  <a:lnTo>
                    <a:pt x="35" y="1"/>
                  </a:lnTo>
                  <a:lnTo>
                    <a:pt x="38" y="1"/>
                  </a:lnTo>
                  <a:lnTo>
                    <a:pt x="42" y="3"/>
                  </a:lnTo>
                  <a:lnTo>
                    <a:pt x="43" y="5"/>
                  </a:lnTo>
                  <a:lnTo>
                    <a:pt x="45" y="8"/>
                  </a:lnTo>
                  <a:lnTo>
                    <a:pt x="47" y="10"/>
                  </a:lnTo>
                  <a:lnTo>
                    <a:pt x="47" y="10"/>
                  </a:lnTo>
                  <a:lnTo>
                    <a:pt x="45" y="14"/>
                  </a:lnTo>
                  <a:lnTo>
                    <a:pt x="43" y="15"/>
                  </a:lnTo>
                  <a:lnTo>
                    <a:pt x="40" y="17"/>
                  </a:lnTo>
                  <a:lnTo>
                    <a:pt x="36" y="17"/>
                  </a:lnTo>
                  <a:lnTo>
                    <a:pt x="35" y="15"/>
                  </a:lnTo>
                  <a:lnTo>
                    <a:pt x="35" y="14"/>
                  </a:lnTo>
                  <a:lnTo>
                    <a:pt x="33" y="10"/>
                  </a:lnTo>
                  <a:lnTo>
                    <a:pt x="33" y="8"/>
                  </a:lnTo>
                  <a:lnTo>
                    <a:pt x="33" y="7"/>
                  </a:lnTo>
                  <a:lnTo>
                    <a:pt x="31" y="5"/>
                  </a:lnTo>
                  <a:lnTo>
                    <a:pt x="28" y="3"/>
                  </a:lnTo>
                  <a:lnTo>
                    <a:pt x="24" y="5"/>
                  </a:lnTo>
                  <a:lnTo>
                    <a:pt x="21" y="7"/>
                  </a:lnTo>
                  <a:lnTo>
                    <a:pt x="17" y="12"/>
                  </a:lnTo>
                  <a:lnTo>
                    <a:pt x="17" y="15"/>
                  </a:lnTo>
                  <a:lnTo>
                    <a:pt x="15" y="21"/>
                  </a:lnTo>
                  <a:lnTo>
                    <a:pt x="15" y="24"/>
                  </a:lnTo>
                  <a:lnTo>
                    <a:pt x="15" y="29"/>
                  </a:lnTo>
                  <a:lnTo>
                    <a:pt x="17" y="35"/>
                  </a:lnTo>
                  <a:lnTo>
                    <a:pt x="21" y="40"/>
                  </a:lnTo>
                  <a:lnTo>
                    <a:pt x="26" y="42"/>
                  </a:lnTo>
                  <a:lnTo>
                    <a:pt x="31" y="43"/>
                  </a:lnTo>
                  <a:lnTo>
                    <a:pt x="36" y="42"/>
                  </a:lnTo>
                  <a:lnTo>
                    <a:pt x="40" y="40"/>
                  </a:lnTo>
                  <a:lnTo>
                    <a:pt x="42" y="38"/>
                  </a:lnTo>
                  <a:lnTo>
                    <a:pt x="43" y="38"/>
                  </a:lnTo>
                  <a:lnTo>
                    <a:pt x="45" y="36"/>
                  </a:lnTo>
                  <a:lnTo>
                    <a:pt x="45" y="38"/>
                  </a:lnTo>
                  <a:lnTo>
                    <a:pt x="47" y="38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6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charset="0"/>
                <a:ea typeface="ＭＳ Ｐゴシック"/>
                <a:cs typeface="Arial"/>
              </a:endParaRPr>
            </a:p>
          </p:txBody>
        </p:sp>
        <p:sp>
          <p:nvSpPr>
            <p:cNvPr id="6756402" name="Rectangle 50">
              <a:extLst>
                <a:ext uri="{FF2B5EF4-FFF2-40B4-BE49-F238E27FC236}">
                  <a16:creationId xmlns:a16="http://schemas.microsoft.com/office/drawing/2014/main" id="{6C1DBA91-FCBD-4BC9-B194-3922B85008C7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1967" y="896"/>
              <a:ext cx="85" cy="13"/>
            </a:xfrm>
            <a:prstGeom prst="rect">
              <a:avLst/>
            </a:prstGeom>
            <a:solidFill>
              <a:srgbClr val="FFFFFF"/>
            </a:solidFill>
            <a:ln w="0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6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Arial" charset="0"/>
                <a:ea typeface="ＭＳ Ｐゴシック" panose="020B0600070205080204" pitchFamily="34" charset="-128"/>
                <a:cs typeface="Arial"/>
              </a:endParaRPr>
            </a:p>
          </p:txBody>
        </p:sp>
      </p:grpSp>
      <p:grpSp>
        <p:nvGrpSpPr>
          <p:cNvPr id="111639" name="Group 51">
            <a:extLst>
              <a:ext uri="{FF2B5EF4-FFF2-40B4-BE49-F238E27FC236}">
                <a16:creationId xmlns:a16="http://schemas.microsoft.com/office/drawing/2014/main" id="{B908AC3C-D4AB-4B6C-A9D2-83EE53F2A97E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3281363" y="4054476"/>
            <a:ext cx="138112" cy="68263"/>
            <a:chOff x="1849" y="864"/>
            <a:chExt cx="203" cy="82"/>
          </a:xfrm>
        </p:grpSpPr>
        <p:sp>
          <p:nvSpPr>
            <p:cNvPr id="6756404" name="Freeform 52">
              <a:extLst>
                <a:ext uri="{FF2B5EF4-FFF2-40B4-BE49-F238E27FC236}">
                  <a16:creationId xmlns:a16="http://schemas.microsoft.com/office/drawing/2014/main" id="{579A0BDE-ACEC-480E-B2FD-6C1E7E226DB7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849" y="864"/>
              <a:ext cx="58" cy="82"/>
            </a:xfrm>
            <a:custGeom>
              <a:avLst/>
              <a:gdLst/>
              <a:ahLst/>
              <a:cxnLst>
                <a:cxn ang="0">
                  <a:pos x="47" y="38"/>
                </a:cxn>
                <a:cxn ang="0">
                  <a:pos x="47" y="40"/>
                </a:cxn>
                <a:cxn ang="0">
                  <a:pos x="45" y="42"/>
                </a:cxn>
                <a:cxn ang="0">
                  <a:pos x="42" y="45"/>
                </a:cxn>
                <a:cxn ang="0">
                  <a:pos x="36" y="47"/>
                </a:cxn>
                <a:cxn ang="0">
                  <a:pos x="31" y="49"/>
                </a:cxn>
                <a:cxn ang="0">
                  <a:pos x="26" y="51"/>
                </a:cxn>
                <a:cxn ang="0">
                  <a:pos x="19" y="49"/>
                </a:cxn>
                <a:cxn ang="0">
                  <a:pos x="12" y="47"/>
                </a:cxn>
                <a:cxn ang="0">
                  <a:pos x="7" y="43"/>
                </a:cxn>
                <a:cxn ang="0">
                  <a:pos x="3" y="38"/>
                </a:cxn>
                <a:cxn ang="0">
                  <a:pos x="1" y="33"/>
                </a:cxn>
                <a:cxn ang="0">
                  <a:pos x="0" y="26"/>
                </a:cxn>
                <a:cxn ang="0">
                  <a:pos x="1" y="19"/>
                </a:cxn>
                <a:cxn ang="0">
                  <a:pos x="5" y="12"/>
                </a:cxn>
                <a:cxn ang="0">
                  <a:pos x="8" y="7"/>
                </a:cxn>
                <a:cxn ang="0">
                  <a:pos x="14" y="3"/>
                </a:cxn>
                <a:cxn ang="0">
                  <a:pos x="21" y="1"/>
                </a:cxn>
                <a:cxn ang="0">
                  <a:pos x="28" y="0"/>
                </a:cxn>
                <a:cxn ang="0">
                  <a:pos x="35" y="1"/>
                </a:cxn>
                <a:cxn ang="0">
                  <a:pos x="38" y="1"/>
                </a:cxn>
                <a:cxn ang="0">
                  <a:pos x="42" y="3"/>
                </a:cxn>
                <a:cxn ang="0">
                  <a:pos x="43" y="5"/>
                </a:cxn>
                <a:cxn ang="0">
                  <a:pos x="45" y="8"/>
                </a:cxn>
                <a:cxn ang="0">
                  <a:pos x="47" y="10"/>
                </a:cxn>
                <a:cxn ang="0">
                  <a:pos x="47" y="10"/>
                </a:cxn>
                <a:cxn ang="0">
                  <a:pos x="45" y="14"/>
                </a:cxn>
                <a:cxn ang="0">
                  <a:pos x="43" y="15"/>
                </a:cxn>
                <a:cxn ang="0">
                  <a:pos x="40" y="17"/>
                </a:cxn>
                <a:cxn ang="0">
                  <a:pos x="36" y="17"/>
                </a:cxn>
                <a:cxn ang="0">
                  <a:pos x="35" y="15"/>
                </a:cxn>
                <a:cxn ang="0">
                  <a:pos x="35" y="14"/>
                </a:cxn>
                <a:cxn ang="0">
                  <a:pos x="33" y="10"/>
                </a:cxn>
                <a:cxn ang="0">
                  <a:pos x="33" y="8"/>
                </a:cxn>
                <a:cxn ang="0">
                  <a:pos x="33" y="7"/>
                </a:cxn>
                <a:cxn ang="0">
                  <a:pos x="31" y="5"/>
                </a:cxn>
                <a:cxn ang="0">
                  <a:pos x="28" y="3"/>
                </a:cxn>
                <a:cxn ang="0">
                  <a:pos x="24" y="5"/>
                </a:cxn>
                <a:cxn ang="0">
                  <a:pos x="21" y="7"/>
                </a:cxn>
                <a:cxn ang="0">
                  <a:pos x="17" y="12"/>
                </a:cxn>
                <a:cxn ang="0">
                  <a:pos x="17" y="15"/>
                </a:cxn>
                <a:cxn ang="0">
                  <a:pos x="15" y="21"/>
                </a:cxn>
                <a:cxn ang="0">
                  <a:pos x="15" y="24"/>
                </a:cxn>
                <a:cxn ang="0">
                  <a:pos x="15" y="29"/>
                </a:cxn>
                <a:cxn ang="0">
                  <a:pos x="17" y="35"/>
                </a:cxn>
                <a:cxn ang="0">
                  <a:pos x="21" y="40"/>
                </a:cxn>
                <a:cxn ang="0">
                  <a:pos x="26" y="42"/>
                </a:cxn>
                <a:cxn ang="0">
                  <a:pos x="31" y="43"/>
                </a:cxn>
                <a:cxn ang="0">
                  <a:pos x="36" y="42"/>
                </a:cxn>
                <a:cxn ang="0">
                  <a:pos x="40" y="40"/>
                </a:cxn>
                <a:cxn ang="0">
                  <a:pos x="42" y="38"/>
                </a:cxn>
                <a:cxn ang="0">
                  <a:pos x="43" y="38"/>
                </a:cxn>
                <a:cxn ang="0">
                  <a:pos x="45" y="36"/>
                </a:cxn>
                <a:cxn ang="0">
                  <a:pos x="45" y="38"/>
                </a:cxn>
                <a:cxn ang="0">
                  <a:pos x="47" y="38"/>
                </a:cxn>
              </a:cxnLst>
              <a:rect l="0" t="0" r="r" b="b"/>
              <a:pathLst>
                <a:path w="47" h="51">
                  <a:moveTo>
                    <a:pt x="47" y="38"/>
                  </a:moveTo>
                  <a:lnTo>
                    <a:pt x="47" y="40"/>
                  </a:lnTo>
                  <a:lnTo>
                    <a:pt x="45" y="42"/>
                  </a:lnTo>
                  <a:lnTo>
                    <a:pt x="42" y="45"/>
                  </a:lnTo>
                  <a:lnTo>
                    <a:pt x="36" y="47"/>
                  </a:lnTo>
                  <a:lnTo>
                    <a:pt x="31" y="49"/>
                  </a:lnTo>
                  <a:lnTo>
                    <a:pt x="26" y="51"/>
                  </a:lnTo>
                  <a:lnTo>
                    <a:pt x="19" y="49"/>
                  </a:lnTo>
                  <a:lnTo>
                    <a:pt x="12" y="47"/>
                  </a:lnTo>
                  <a:lnTo>
                    <a:pt x="7" y="43"/>
                  </a:lnTo>
                  <a:lnTo>
                    <a:pt x="3" y="38"/>
                  </a:lnTo>
                  <a:lnTo>
                    <a:pt x="1" y="33"/>
                  </a:lnTo>
                  <a:lnTo>
                    <a:pt x="0" y="26"/>
                  </a:lnTo>
                  <a:lnTo>
                    <a:pt x="1" y="19"/>
                  </a:lnTo>
                  <a:lnTo>
                    <a:pt x="5" y="12"/>
                  </a:lnTo>
                  <a:lnTo>
                    <a:pt x="8" y="7"/>
                  </a:lnTo>
                  <a:lnTo>
                    <a:pt x="14" y="3"/>
                  </a:lnTo>
                  <a:lnTo>
                    <a:pt x="21" y="1"/>
                  </a:lnTo>
                  <a:lnTo>
                    <a:pt x="28" y="0"/>
                  </a:lnTo>
                  <a:lnTo>
                    <a:pt x="35" y="1"/>
                  </a:lnTo>
                  <a:lnTo>
                    <a:pt x="38" y="1"/>
                  </a:lnTo>
                  <a:lnTo>
                    <a:pt x="42" y="3"/>
                  </a:lnTo>
                  <a:lnTo>
                    <a:pt x="43" y="5"/>
                  </a:lnTo>
                  <a:lnTo>
                    <a:pt x="45" y="8"/>
                  </a:lnTo>
                  <a:lnTo>
                    <a:pt x="47" y="10"/>
                  </a:lnTo>
                  <a:lnTo>
                    <a:pt x="47" y="10"/>
                  </a:lnTo>
                  <a:lnTo>
                    <a:pt x="45" y="14"/>
                  </a:lnTo>
                  <a:lnTo>
                    <a:pt x="43" y="15"/>
                  </a:lnTo>
                  <a:lnTo>
                    <a:pt x="40" y="17"/>
                  </a:lnTo>
                  <a:lnTo>
                    <a:pt x="36" y="17"/>
                  </a:lnTo>
                  <a:lnTo>
                    <a:pt x="35" y="15"/>
                  </a:lnTo>
                  <a:lnTo>
                    <a:pt x="35" y="14"/>
                  </a:lnTo>
                  <a:lnTo>
                    <a:pt x="33" y="10"/>
                  </a:lnTo>
                  <a:lnTo>
                    <a:pt x="33" y="8"/>
                  </a:lnTo>
                  <a:lnTo>
                    <a:pt x="33" y="7"/>
                  </a:lnTo>
                  <a:lnTo>
                    <a:pt x="31" y="5"/>
                  </a:lnTo>
                  <a:lnTo>
                    <a:pt x="28" y="3"/>
                  </a:lnTo>
                  <a:lnTo>
                    <a:pt x="24" y="5"/>
                  </a:lnTo>
                  <a:lnTo>
                    <a:pt x="21" y="7"/>
                  </a:lnTo>
                  <a:lnTo>
                    <a:pt x="17" y="12"/>
                  </a:lnTo>
                  <a:lnTo>
                    <a:pt x="17" y="15"/>
                  </a:lnTo>
                  <a:lnTo>
                    <a:pt x="15" y="21"/>
                  </a:lnTo>
                  <a:lnTo>
                    <a:pt x="15" y="24"/>
                  </a:lnTo>
                  <a:lnTo>
                    <a:pt x="15" y="29"/>
                  </a:lnTo>
                  <a:lnTo>
                    <a:pt x="17" y="35"/>
                  </a:lnTo>
                  <a:lnTo>
                    <a:pt x="21" y="40"/>
                  </a:lnTo>
                  <a:lnTo>
                    <a:pt x="26" y="42"/>
                  </a:lnTo>
                  <a:lnTo>
                    <a:pt x="31" y="43"/>
                  </a:lnTo>
                  <a:lnTo>
                    <a:pt x="36" y="42"/>
                  </a:lnTo>
                  <a:lnTo>
                    <a:pt x="40" y="40"/>
                  </a:lnTo>
                  <a:lnTo>
                    <a:pt x="42" y="38"/>
                  </a:lnTo>
                  <a:lnTo>
                    <a:pt x="43" y="38"/>
                  </a:lnTo>
                  <a:lnTo>
                    <a:pt x="45" y="36"/>
                  </a:lnTo>
                  <a:lnTo>
                    <a:pt x="45" y="38"/>
                  </a:lnTo>
                  <a:lnTo>
                    <a:pt x="47" y="38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6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charset="0"/>
                <a:ea typeface="ＭＳ Ｐゴシック"/>
                <a:cs typeface="Arial"/>
              </a:endParaRPr>
            </a:p>
          </p:txBody>
        </p:sp>
        <p:sp>
          <p:nvSpPr>
            <p:cNvPr id="6756405" name="Rectangle 53">
              <a:extLst>
                <a:ext uri="{FF2B5EF4-FFF2-40B4-BE49-F238E27FC236}">
                  <a16:creationId xmlns:a16="http://schemas.microsoft.com/office/drawing/2014/main" id="{158A347B-8AB6-4A40-9B0A-DB1351C92CF3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1968" y="896"/>
              <a:ext cx="84" cy="13"/>
            </a:xfrm>
            <a:prstGeom prst="rect">
              <a:avLst/>
            </a:prstGeom>
            <a:solidFill>
              <a:srgbClr val="FFFFFF"/>
            </a:solidFill>
            <a:ln w="0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6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Arial" charset="0"/>
                <a:ea typeface="ＭＳ Ｐゴシック" panose="020B0600070205080204" pitchFamily="34" charset="-128"/>
                <a:cs typeface="Arial"/>
              </a:endParaRPr>
            </a:p>
          </p:txBody>
        </p:sp>
      </p:grpSp>
      <p:grpSp>
        <p:nvGrpSpPr>
          <p:cNvPr id="111640" name="Group 55">
            <a:extLst>
              <a:ext uri="{FF2B5EF4-FFF2-40B4-BE49-F238E27FC236}">
                <a16:creationId xmlns:a16="http://schemas.microsoft.com/office/drawing/2014/main" id="{10DB1285-5D46-4308-8194-8601C86D6DDD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5181601" y="3810000"/>
            <a:ext cx="119063" cy="69850"/>
            <a:chOff x="3731" y="950"/>
            <a:chExt cx="232" cy="106"/>
          </a:xfrm>
        </p:grpSpPr>
        <p:sp>
          <p:nvSpPr>
            <p:cNvPr id="6756408" name="Rectangle 56">
              <a:extLst>
                <a:ext uri="{FF2B5EF4-FFF2-40B4-BE49-F238E27FC236}">
                  <a16:creationId xmlns:a16="http://schemas.microsoft.com/office/drawing/2014/main" id="{B43CC52B-659C-44F6-B3CA-201FA99202DA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3731" y="993"/>
              <a:ext cx="108" cy="14"/>
            </a:xfrm>
            <a:prstGeom prst="rect">
              <a:avLst/>
            </a:prstGeom>
            <a:solidFill>
              <a:srgbClr val="FFFFFF"/>
            </a:solidFill>
            <a:ln w="0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6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Arial" charset="0"/>
                <a:ea typeface="ＭＳ Ｐゴシック" panose="020B0600070205080204" pitchFamily="34" charset="-128"/>
                <a:cs typeface="Arial"/>
              </a:endParaRPr>
            </a:p>
          </p:txBody>
        </p:sp>
        <p:sp>
          <p:nvSpPr>
            <p:cNvPr id="6756409" name="Freeform 57">
              <a:extLst>
                <a:ext uri="{FF2B5EF4-FFF2-40B4-BE49-F238E27FC236}">
                  <a16:creationId xmlns:a16="http://schemas.microsoft.com/office/drawing/2014/main" id="{7965498B-9E49-49FD-AE2F-6E9FEBD2A152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3889" y="950"/>
              <a:ext cx="74" cy="106"/>
            </a:xfrm>
            <a:custGeom>
              <a:avLst/>
              <a:gdLst/>
              <a:ahLst/>
              <a:cxnLst>
                <a:cxn ang="0">
                  <a:pos x="47" y="38"/>
                </a:cxn>
                <a:cxn ang="0">
                  <a:pos x="47" y="40"/>
                </a:cxn>
                <a:cxn ang="0">
                  <a:pos x="45" y="42"/>
                </a:cxn>
                <a:cxn ang="0">
                  <a:pos x="42" y="45"/>
                </a:cxn>
                <a:cxn ang="0">
                  <a:pos x="36" y="47"/>
                </a:cxn>
                <a:cxn ang="0">
                  <a:pos x="31" y="49"/>
                </a:cxn>
                <a:cxn ang="0">
                  <a:pos x="26" y="51"/>
                </a:cxn>
                <a:cxn ang="0">
                  <a:pos x="19" y="49"/>
                </a:cxn>
                <a:cxn ang="0">
                  <a:pos x="12" y="47"/>
                </a:cxn>
                <a:cxn ang="0">
                  <a:pos x="7" y="43"/>
                </a:cxn>
                <a:cxn ang="0">
                  <a:pos x="3" y="38"/>
                </a:cxn>
                <a:cxn ang="0">
                  <a:pos x="1" y="33"/>
                </a:cxn>
                <a:cxn ang="0">
                  <a:pos x="0" y="26"/>
                </a:cxn>
                <a:cxn ang="0">
                  <a:pos x="1" y="19"/>
                </a:cxn>
                <a:cxn ang="0">
                  <a:pos x="5" y="12"/>
                </a:cxn>
                <a:cxn ang="0">
                  <a:pos x="8" y="7"/>
                </a:cxn>
                <a:cxn ang="0">
                  <a:pos x="14" y="3"/>
                </a:cxn>
                <a:cxn ang="0">
                  <a:pos x="21" y="1"/>
                </a:cxn>
                <a:cxn ang="0">
                  <a:pos x="28" y="0"/>
                </a:cxn>
                <a:cxn ang="0">
                  <a:pos x="35" y="1"/>
                </a:cxn>
                <a:cxn ang="0">
                  <a:pos x="38" y="1"/>
                </a:cxn>
                <a:cxn ang="0">
                  <a:pos x="42" y="3"/>
                </a:cxn>
                <a:cxn ang="0">
                  <a:pos x="43" y="5"/>
                </a:cxn>
                <a:cxn ang="0">
                  <a:pos x="45" y="8"/>
                </a:cxn>
                <a:cxn ang="0">
                  <a:pos x="47" y="10"/>
                </a:cxn>
                <a:cxn ang="0">
                  <a:pos x="47" y="10"/>
                </a:cxn>
                <a:cxn ang="0">
                  <a:pos x="45" y="14"/>
                </a:cxn>
                <a:cxn ang="0">
                  <a:pos x="43" y="15"/>
                </a:cxn>
                <a:cxn ang="0">
                  <a:pos x="40" y="17"/>
                </a:cxn>
                <a:cxn ang="0">
                  <a:pos x="36" y="17"/>
                </a:cxn>
                <a:cxn ang="0">
                  <a:pos x="35" y="15"/>
                </a:cxn>
                <a:cxn ang="0">
                  <a:pos x="35" y="14"/>
                </a:cxn>
                <a:cxn ang="0">
                  <a:pos x="33" y="10"/>
                </a:cxn>
                <a:cxn ang="0">
                  <a:pos x="33" y="8"/>
                </a:cxn>
                <a:cxn ang="0">
                  <a:pos x="33" y="7"/>
                </a:cxn>
                <a:cxn ang="0">
                  <a:pos x="31" y="5"/>
                </a:cxn>
                <a:cxn ang="0">
                  <a:pos x="28" y="3"/>
                </a:cxn>
                <a:cxn ang="0">
                  <a:pos x="24" y="5"/>
                </a:cxn>
                <a:cxn ang="0">
                  <a:pos x="21" y="7"/>
                </a:cxn>
                <a:cxn ang="0">
                  <a:pos x="17" y="12"/>
                </a:cxn>
                <a:cxn ang="0">
                  <a:pos x="17" y="15"/>
                </a:cxn>
                <a:cxn ang="0">
                  <a:pos x="15" y="21"/>
                </a:cxn>
                <a:cxn ang="0">
                  <a:pos x="15" y="24"/>
                </a:cxn>
                <a:cxn ang="0">
                  <a:pos x="15" y="29"/>
                </a:cxn>
                <a:cxn ang="0">
                  <a:pos x="17" y="35"/>
                </a:cxn>
                <a:cxn ang="0">
                  <a:pos x="21" y="40"/>
                </a:cxn>
                <a:cxn ang="0">
                  <a:pos x="26" y="42"/>
                </a:cxn>
                <a:cxn ang="0">
                  <a:pos x="31" y="43"/>
                </a:cxn>
                <a:cxn ang="0">
                  <a:pos x="36" y="42"/>
                </a:cxn>
                <a:cxn ang="0">
                  <a:pos x="40" y="40"/>
                </a:cxn>
                <a:cxn ang="0">
                  <a:pos x="42" y="38"/>
                </a:cxn>
                <a:cxn ang="0">
                  <a:pos x="43" y="38"/>
                </a:cxn>
                <a:cxn ang="0">
                  <a:pos x="45" y="36"/>
                </a:cxn>
                <a:cxn ang="0">
                  <a:pos x="45" y="38"/>
                </a:cxn>
                <a:cxn ang="0">
                  <a:pos x="47" y="38"/>
                </a:cxn>
              </a:cxnLst>
              <a:rect l="0" t="0" r="r" b="b"/>
              <a:pathLst>
                <a:path w="47" h="51">
                  <a:moveTo>
                    <a:pt x="47" y="38"/>
                  </a:moveTo>
                  <a:lnTo>
                    <a:pt x="47" y="40"/>
                  </a:lnTo>
                  <a:lnTo>
                    <a:pt x="45" y="42"/>
                  </a:lnTo>
                  <a:lnTo>
                    <a:pt x="42" y="45"/>
                  </a:lnTo>
                  <a:lnTo>
                    <a:pt x="36" y="47"/>
                  </a:lnTo>
                  <a:lnTo>
                    <a:pt x="31" y="49"/>
                  </a:lnTo>
                  <a:lnTo>
                    <a:pt x="26" y="51"/>
                  </a:lnTo>
                  <a:lnTo>
                    <a:pt x="19" y="49"/>
                  </a:lnTo>
                  <a:lnTo>
                    <a:pt x="12" y="47"/>
                  </a:lnTo>
                  <a:lnTo>
                    <a:pt x="7" y="43"/>
                  </a:lnTo>
                  <a:lnTo>
                    <a:pt x="3" y="38"/>
                  </a:lnTo>
                  <a:lnTo>
                    <a:pt x="1" y="33"/>
                  </a:lnTo>
                  <a:lnTo>
                    <a:pt x="0" y="26"/>
                  </a:lnTo>
                  <a:lnTo>
                    <a:pt x="1" y="19"/>
                  </a:lnTo>
                  <a:lnTo>
                    <a:pt x="5" y="12"/>
                  </a:lnTo>
                  <a:lnTo>
                    <a:pt x="8" y="7"/>
                  </a:lnTo>
                  <a:lnTo>
                    <a:pt x="14" y="3"/>
                  </a:lnTo>
                  <a:lnTo>
                    <a:pt x="21" y="1"/>
                  </a:lnTo>
                  <a:lnTo>
                    <a:pt x="28" y="0"/>
                  </a:lnTo>
                  <a:lnTo>
                    <a:pt x="35" y="1"/>
                  </a:lnTo>
                  <a:lnTo>
                    <a:pt x="38" y="1"/>
                  </a:lnTo>
                  <a:lnTo>
                    <a:pt x="42" y="3"/>
                  </a:lnTo>
                  <a:lnTo>
                    <a:pt x="43" y="5"/>
                  </a:lnTo>
                  <a:lnTo>
                    <a:pt x="45" y="8"/>
                  </a:lnTo>
                  <a:lnTo>
                    <a:pt x="47" y="10"/>
                  </a:lnTo>
                  <a:lnTo>
                    <a:pt x="47" y="10"/>
                  </a:lnTo>
                  <a:lnTo>
                    <a:pt x="45" y="14"/>
                  </a:lnTo>
                  <a:lnTo>
                    <a:pt x="43" y="15"/>
                  </a:lnTo>
                  <a:lnTo>
                    <a:pt x="40" y="17"/>
                  </a:lnTo>
                  <a:lnTo>
                    <a:pt x="36" y="17"/>
                  </a:lnTo>
                  <a:lnTo>
                    <a:pt x="35" y="15"/>
                  </a:lnTo>
                  <a:lnTo>
                    <a:pt x="35" y="14"/>
                  </a:lnTo>
                  <a:lnTo>
                    <a:pt x="33" y="10"/>
                  </a:lnTo>
                  <a:lnTo>
                    <a:pt x="33" y="8"/>
                  </a:lnTo>
                  <a:lnTo>
                    <a:pt x="33" y="7"/>
                  </a:lnTo>
                  <a:lnTo>
                    <a:pt x="31" y="5"/>
                  </a:lnTo>
                  <a:lnTo>
                    <a:pt x="28" y="3"/>
                  </a:lnTo>
                  <a:lnTo>
                    <a:pt x="24" y="5"/>
                  </a:lnTo>
                  <a:lnTo>
                    <a:pt x="21" y="7"/>
                  </a:lnTo>
                  <a:lnTo>
                    <a:pt x="17" y="12"/>
                  </a:lnTo>
                  <a:lnTo>
                    <a:pt x="17" y="15"/>
                  </a:lnTo>
                  <a:lnTo>
                    <a:pt x="15" y="21"/>
                  </a:lnTo>
                  <a:lnTo>
                    <a:pt x="15" y="24"/>
                  </a:lnTo>
                  <a:lnTo>
                    <a:pt x="15" y="29"/>
                  </a:lnTo>
                  <a:lnTo>
                    <a:pt x="17" y="35"/>
                  </a:lnTo>
                  <a:lnTo>
                    <a:pt x="21" y="40"/>
                  </a:lnTo>
                  <a:lnTo>
                    <a:pt x="26" y="42"/>
                  </a:lnTo>
                  <a:lnTo>
                    <a:pt x="31" y="43"/>
                  </a:lnTo>
                  <a:lnTo>
                    <a:pt x="36" y="42"/>
                  </a:lnTo>
                  <a:lnTo>
                    <a:pt x="40" y="40"/>
                  </a:lnTo>
                  <a:lnTo>
                    <a:pt x="42" y="38"/>
                  </a:lnTo>
                  <a:lnTo>
                    <a:pt x="43" y="38"/>
                  </a:lnTo>
                  <a:lnTo>
                    <a:pt x="45" y="36"/>
                  </a:lnTo>
                  <a:lnTo>
                    <a:pt x="45" y="38"/>
                  </a:lnTo>
                  <a:lnTo>
                    <a:pt x="47" y="38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6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charset="0"/>
                <a:ea typeface="ＭＳ Ｐゴシック"/>
                <a:cs typeface="Arial"/>
              </a:endParaRPr>
            </a:p>
          </p:txBody>
        </p:sp>
      </p:grpSp>
      <p:grpSp>
        <p:nvGrpSpPr>
          <p:cNvPr id="111641" name="Group 58">
            <a:extLst>
              <a:ext uri="{FF2B5EF4-FFF2-40B4-BE49-F238E27FC236}">
                <a16:creationId xmlns:a16="http://schemas.microsoft.com/office/drawing/2014/main" id="{EDFD6D45-FB13-498E-90CC-6DA795EF7EC0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5181601" y="3929063"/>
            <a:ext cx="119063" cy="68262"/>
            <a:chOff x="3731" y="950"/>
            <a:chExt cx="232" cy="106"/>
          </a:xfrm>
        </p:grpSpPr>
        <p:sp>
          <p:nvSpPr>
            <p:cNvPr id="6756411" name="Rectangle 59">
              <a:extLst>
                <a:ext uri="{FF2B5EF4-FFF2-40B4-BE49-F238E27FC236}">
                  <a16:creationId xmlns:a16="http://schemas.microsoft.com/office/drawing/2014/main" id="{493EA722-7D76-419F-B818-5CEC793E4E65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3731" y="992"/>
              <a:ext cx="108" cy="17"/>
            </a:xfrm>
            <a:prstGeom prst="rect">
              <a:avLst/>
            </a:prstGeom>
            <a:solidFill>
              <a:srgbClr val="FFFFFF"/>
            </a:solidFill>
            <a:ln w="0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6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Arial" charset="0"/>
                <a:ea typeface="ＭＳ Ｐゴシック" panose="020B0600070205080204" pitchFamily="34" charset="-128"/>
                <a:cs typeface="Arial"/>
              </a:endParaRPr>
            </a:p>
          </p:txBody>
        </p:sp>
        <p:sp>
          <p:nvSpPr>
            <p:cNvPr id="6756412" name="Freeform 60">
              <a:extLst>
                <a:ext uri="{FF2B5EF4-FFF2-40B4-BE49-F238E27FC236}">
                  <a16:creationId xmlns:a16="http://schemas.microsoft.com/office/drawing/2014/main" id="{E64BE976-D63B-493D-91C8-6131728FF0F4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3889" y="950"/>
              <a:ext cx="74" cy="106"/>
            </a:xfrm>
            <a:custGeom>
              <a:avLst/>
              <a:gdLst/>
              <a:ahLst/>
              <a:cxnLst>
                <a:cxn ang="0">
                  <a:pos x="47" y="38"/>
                </a:cxn>
                <a:cxn ang="0">
                  <a:pos x="47" y="40"/>
                </a:cxn>
                <a:cxn ang="0">
                  <a:pos x="45" y="42"/>
                </a:cxn>
                <a:cxn ang="0">
                  <a:pos x="42" y="45"/>
                </a:cxn>
                <a:cxn ang="0">
                  <a:pos x="36" y="47"/>
                </a:cxn>
                <a:cxn ang="0">
                  <a:pos x="31" y="49"/>
                </a:cxn>
                <a:cxn ang="0">
                  <a:pos x="26" y="51"/>
                </a:cxn>
                <a:cxn ang="0">
                  <a:pos x="19" y="49"/>
                </a:cxn>
                <a:cxn ang="0">
                  <a:pos x="12" y="47"/>
                </a:cxn>
                <a:cxn ang="0">
                  <a:pos x="7" y="43"/>
                </a:cxn>
                <a:cxn ang="0">
                  <a:pos x="3" y="38"/>
                </a:cxn>
                <a:cxn ang="0">
                  <a:pos x="1" y="33"/>
                </a:cxn>
                <a:cxn ang="0">
                  <a:pos x="0" y="26"/>
                </a:cxn>
                <a:cxn ang="0">
                  <a:pos x="1" y="19"/>
                </a:cxn>
                <a:cxn ang="0">
                  <a:pos x="5" y="12"/>
                </a:cxn>
                <a:cxn ang="0">
                  <a:pos x="8" y="7"/>
                </a:cxn>
                <a:cxn ang="0">
                  <a:pos x="14" y="3"/>
                </a:cxn>
                <a:cxn ang="0">
                  <a:pos x="21" y="1"/>
                </a:cxn>
                <a:cxn ang="0">
                  <a:pos x="28" y="0"/>
                </a:cxn>
                <a:cxn ang="0">
                  <a:pos x="35" y="1"/>
                </a:cxn>
                <a:cxn ang="0">
                  <a:pos x="38" y="1"/>
                </a:cxn>
                <a:cxn ang="0">
                  <a:pos x="42" y="3"/>
                </a:cxn>
                <a:cxn ang="0">
                  <a:pos x="43" y="5"/>
                </a:cxn>
                <a:cxn ang="0">
                  <a:pos x="45" y="8"/>
                </a:cxn>
                <a:cxn ang="0">
                  <a:pos x="47" y="10"/>
                </a:cxn>
                <a:cxn ang="0">
                  <a:pos x="47" y="10"/>
                </a:cxn>
                <a:cxn ang="0">
                  <a:pos x="45" y="14"/>
                </a:cxn>
                <a:cxn ang="0">
                  <a:pos x="43" y="15"/>
                </a:cxn>
                <a:cxn ang="0">
                  <a:pos x="40" y="17"/>
                </a:cxn>
                <a:cxn ang="0">
                  <a:pos x="36" y="17"/>
                </a:cxn>
                <a:cxn ang="0">
                  <a:pos x="35" y="15"/>
                </a:cxn>
                <a:cxn ang="0">
                  <a:pos x="35" y="14"/>
                </a:cxn>
                <a:cxn ang="0">
                  <a:pos x="33" y="10"/>
                </a:cxn>
                <a:cxn ang="0">
                  <a:pos x="33" y="8"/>
                </a:cxn>
                <a:cxn ang="0">
                  <a:pos x="33" y="7"/>
                </a:cxn>
                <a:cxn ang="0">
                  <a:pos x="31" y="5"/>
                </a:cxn>
                <a:cxn ang="0">
                  <a:pos x="28" y="3"/>
                </a:cxn>
                <a:cxn ang="0">
                  <a:pos x="24" y="5"/>
                </a:cxn>
                <a:cxn ang="0">
                  <a:pos x="21" y="7"/>
                </a:cxn>
                <a:cxn ang="0">
                  <a:pos x="17" y="12"/>
                </a:cxn>
                <a:cxn ang="0">
                  <a:pos x="17" y="15"/>
                </a:cxn>
                <a:cxn ang="0">
                  <a:pos x="15" y="21"/>
                </a:cxn>
                <a:cxn ang="0">
                  <a:pos x="15" y="24"/>
                </a:cxn>
                <a:cxn ang="0">
                  <a:pos x="15" y="29"/>
                </a:cxn>
                <a:cxn ang="0">
                  <a:pos x="17" y="35"/>
                </a:cxn>
                <a:cxn ang="0">
                  <a:pos x="21" y="40"/>
                </a:cxn>
                <a:cxn ang="0">
                  <a:pos x="26" y="42"/>
                </a:cxn>
                <a:cxn ang="0">
                  <a:pos x="31" y="43"/>
                </a:cxn>
                <a:cxn ang="0">
                  <a:pos x="36" y="42"/>
                </a:cxn>
                <a:cxn ang="0">
                  <a:pos x="40" y="40"/>
                </a:cxn>
                <a:cxn ang="0">
                  <a:pos x="42" y="38"/>
                </a:cxn>
                <a:cxn ang="0">
                  <a:pos x="43" y="38"/>
                </a:cxn>
                <a:cxn ang="0">
                  <a:pos x="45" y="36"/>
                </a:cxn>
                <a:cxn ang="0">
                  <a:pos x="45" y="38"/>
                </a:cxn>
                <a:cxn ang="0">
                  <a:pos x="47" y="38"/>
                </a:cxn>
              </a:cxnLst>
              <a:rect l="0" t="0" r="r" b="b"/>
              <a:pathLst>
                <a:path w="47" h="51">
                  <a:moveTo>
                    <a:pt x="47" y="38"/>
                  </a:moveTo>
                  <a:lnTo>
                    <a:pt x="47" y="40"/>
                  </a:lnTo>
                  <a:lnTo>
                    <a:pt x="45" y="42"/>
                  </a:lnTo>
                  <a:lnTo>
                    <a:pt x="42" y="45"/>
                  </a:lnTo>
                  <a:lnTo>
                    <a:pt x="36" y="47"/>
                  </a:lnTo>
                  <a:lnTo>
                    <a:pt x="31" y="49"/>
                  </a:lnTo>
                  <a:lnTo>
                    <a:pt x="26" y="51"/>
                  </a:lnTo>
                  <a:lnTo>
                    <a:pt x="19" y="49"/>
                  </a:lnTo>
                  <a:lnTo>
                    <a:pt x="12" y="47"/>
                  </a:lnTo>
                  <a:lnTo>
                    <a:pt x="7" y="43"/>
                  </a:lnTo>
                  <a:lnTo>
                    <a:pt x="3" y="38"/>
                  </a:lnTo>
                  <a:lnTo>
                    <a:pt x="1" y="33"/>
                  </a:lnTo>
                  <a:lnTo>
                    <a:pt x="0" y="26"/>
                  </a:lnTo>
                  <a:lnTo>
                    <a:pt x="1" y="19"/>
                  </a:lnTo>
                  <a:lnTo>
                    <a:pt x="5" y="12"/>
                  </a:lnTo>
                  <a:lnTo>
                    <a:pt x="8" y="7"/>
                  </a:lnTo>
                  <a:lnTo>
                    <a:pt x="14" y="3"/>
                  </a:lnTo>
                  <a:lnTo>
                    <a:pt x="21" y="1"/>
                  </a:lnTo>
                  <a:lnTo>
                    <a:pt x="28" y="0"/>
                  </a:lnTo>
                  <a:lnTo>
                    <a:pt x="35" y="1"/>
                  </a:lnTo>
                  <a:lnTo>
                    <a:pt x="38" y="1"/>
                  </a:lnTo>
                  <a:lnTo>
                    <a:pt x="42" y="3"/>
                  </a:lnTo>
                  <a:lnTo>
                    <a:pt x="43" y="5"/>
                  </a:lnTo>
                  <a:lnTo>
                    <a:pt x="45" y="8"/>
                  </a:lnTo>
                  <a:lnTo>
                    <a:pt x="47" y="10"/>
                  </a:lnTo>
                  <a:lnTo>
                    <a:pt x="47" y="10"/>
                  </a:lnTo>
                  <a:lnTo>
                    <a:pt x="45" y="14"/>
                  </a:lnTo>
                  <a:lnTo>
                    <a:pt x="43" y="15"/>
                  </a:lnTo>
                  <a:lnTo>
                    <a:pt x="40" y="17"/>
                  </a:lnTo>
                  <a:lnTo>
                    <a:pt x="36" y="17"/>
                  </a:lnTo>
                  <a:lnTo>
                    <a:pt x="35" y="15"/>
                  </a:lnTo>
                  <a:lnTo>
                    <a:pt x="35" y="14"/>
                  </a:lnTo>
                  <a:lnTo>
                    <a:pt x="33" y="10"/>
                  </a:lnTo>
                  <a:lnTo>
                    <a:pt x="33" y="8"/>
                  </a:lnTo>
                  <a:lnTo>
                    <a:pt x="33" y="7"/>
                  </a:lnTo>
                  <a:lnTo>
                    <a:pt x="31" y="5"/>
                  </a:lnTo>
                  <a:lnTo>
                    <a:pt x="28" y="3"/>
                  </a:lnTo>
                  <a:lnTo>
                    <a:pt x="24" y="5"/>
                  </a:lnTo>
                  <a:lnTo>
                    <a:pt x="21" y="7"/>
                  </a:lnTo>
                  <a:lnTo>
                    <a:pt x="17" y="12"/>
                  </a:lnTo>
                  <a:lnTo>
                    <a:pt x="17" y="15"/>
                  </a:lnTo>
                  <a:lnTo>
                    <a:pt x="15" y="21"/>
                  </a:lnTo>
                  <a:lnTo>
                    <a:pt x="15" y="24"/>
                  </a:lnTo>
                  <a:lnTo>
                    <a:pt x="15" y="29"/>
                  </a:lnTo>
                  <a:lnTo>
                    <a:pt x="17" y="35"/>
                  </a:lnTo>
                  <a:lnTo>
                    <a:pt x="21" y="40"/>
                  </a:lnTo>
                  <a:lnTo>
                    <a:pt x="26" y="42"/>
                  </a:lnTo>
                  <a:lnTo>
                    <a:pt x="31" y="43"/>
                  </a:lnTo>
                  <a:lnTo>
                    <a:pt x="36" y="42"/>
                  </a:lnTo>
                  <a:lnTo>
                    <a:pt x="40" y="40"/>
                  </a:lnTo>
                  <a:lnTo>
                    <a:pt x="42" y="38"/>
                  </a:lnTo>
                  <a:lnTo>
                    <a:pt x="43" y="38"/>
                  </a:lnTo>
                  <a:lnTo>
                    <a:pt x="45" y="36"/>
                  </a:lnTo>
                  <a:lnTo>
                    <a:pt x="45" y="38"/>
                  </a:lnTo>
                  <a:lnTo>
                    <a:pt x="47" y="38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6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charset="0"/>
                <a:ea typeface="ＭＳ Ｐゴシック"/>
                <a:cs typeface="Arial"/>
              </a:endParaRPr>
            </a:p>
          </p:txBody>
        </p:sp>
      </p:grpSp>
      <p:grpSp>
        <p:nvGrpSpPr>
          <p:cNvPr id="111642" name="Group 61">
            <a:extLst>
              <a:ext uri="{FF2B5EF4-FFF2-40B4-BE49-F238E27FC236}">
                <a16:creationId xmlns:a16="http://schemas.microsoft.com/office/drawing/2014/main" id="{45D5DA22-A8C0-4621-B97F-5C147A2424A2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5184776" y="4048126"/>
            <a:ext cx="119063" cy="68263"/>
            <a:chOff x="3731" y="950"/>
            <a:chExt cx="232" cy="106"/>
          </a:xfrm>
        </p:grpSpPr>
        <p:sp>
          <p:nvSpPr>
            <p:cNvPr id="6756414" name="Rectangle 62">
              <a:extLst>
                <a:ext uri="{FF2B5EF4-FFF2-40B4-BE49-F238E27FC236}">
                  <a16:creationId xmlns:a16="http://schemas.microsoft.com/office/drawing/2014/main" id="{2FE182FD-D2F9-4EC9-B7C9-F7028DD9D4BC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3731" y="992"/>
              <a:ext cx="108" cy="17"/>
            </a:xfrm>
            <a:prstGeom prst="rect">
              <a:avLst/>
            </a:prstGeom>
            <a:solidFill>
              <a:srgbClr val="FFFFFF"/>
            </a:solidFill>
            <a:ln w="0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6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Arial" charset="0"/>
                <a:ea typeface="ＭＳ Ｐゴシック" panose="020B0600070205080204" pitchFamily="34" charset="-128"/>
                <a:cs typeface="Arial"/>
              </a:endParaRPr>
            </a:p>
          </p:txBody>
        </p:sp>
        <p:sp>
          <p:nvSpPr>
            <p:cNvPr id="6756415" name="Freeform 63">
              <a:extLst>
                <a:ext uri="{FF2B5EF4-FFF2-40B4-BE49-F238E27FC236}">
                  <a16:creationId xmlns:a16="http://schemas.microsoft.com/office/drawing/2014/main" id="{D20E6004-404C-4135-9B95-4052C53155DA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3889" y="950"/>
              <a:ext cx="74" cy="106"/>
            </a:xfrm>
            <a:custGeom>
              <a:avLst/>
              <a:gdLst/>
              <a:ahLst/>
              <a:cxnLst>
                <a:cxn ang="0">
                  <a:pos x="47" y="38"/>
                </a:cxn>
                <a:cxn ang="0">
                  <a:pos x="47" y="40"/>
                </a:cxn>
                <a:cxn ang="0">
                  <a:pos x="45" y="42"/>
                </a:cxn>
                <a:cxn ang="0">
                  <a:pos x="42" y="45"/>
                </a:cxn>
                <a:cxn ang="0">
                  <a:pos x="36" y="47"/>
                </a:cxn>
                <a:cxn ang="0">
                  <a:pos x="31" y="49"/>
                </a:cxn>
                <a:cxn ang="0">
                  <a:pos x="26" y="51"/>
                </a:cxn>
                <a:cxn ang="0">
                  <a:pos x="19" y="49"/>
                </a:cxn>
                <a:cxn ang="0">
                  <a:pos x="12" y="47"/>
                </a:cxn>
                <a:cxn ang="0">
                  <a:pos x="7" y="43"/>
                </a:cxn>
                <a:cxn ang="0">
                  <a:pos x="3" y="38"/>
                </a:cxn>
                <a:cxn ang="0">
                  <a:pos x="1" y="33"/>
                </a:cxn>
                <a:cxn ang="0">
                  <a:pos x="0" y="26"/>
                </a:cxn>
                <a:cxn ang="0">
                  <a:pos x="1" y="19"/>
                </a:cxn>
                <a:cxn ang="0">
                  <a:pos x="5" y="12"/>
                </a:cxn>
                <a:cxn ang="0">
                  <a:pos x="8" y="7"/>
                </a:cxn>
                <a:cxn ang="0">
                  <a:pos x="14" y="3"/>
                </a:cxn>
                <a:cxn ang="0">
                  <a:pos x="21" y="1"/>
                </a:cxn>
                <a:cxn ang="0">
                  <a:pos x="28" y="0"/>
                </a:cxn>
                <a:cxn ang="0">
                  <a:pos x="35" y="1"/>
                </a:cxn>
                <a:cxn ang="0">
                  <a:pos x="38" y="1"/>
                </a:cxn>
                <a:cxn ang="0">
                  <a:pos x="42" y="3"/>
                </a:cxn>
                <a:cxn ang="0">
                  <a:pos x="43" y="5"/>
                </a:cxn>
                <a:cxn ang="0">
                  <a:pos x="45" y="8"/>
                </a:cxn>
                <a:cxn ang="0">
                  <a:pos x="47" y="10"/>
                </a:cxn>
                <a:cxn ang="0">
                  <a:pos x="47" y="10"/>
                </a:cxn>
                <a:cxn ang="0">
                  <a:pos x="45" y="14"/>
                </a:cxn>
                <a:cxn ang="0">
                  <a:pos x="43" y="15"/>
                </a:cxn>
                <a:cxn ang="0">
                  <a:pos x="40" y="17"/>
                </a:cxn>
                <a:cxn ang="0">
                  <a:pos x="36" y="17"/>
                </a:cxn>
                <a:cxn ang="0">
                  <a:pos x="35" y="15"/>
                </a:cxn>
                <a:cxn ang="0">
                  <a:pos x="35" y="14"/>
                </a:cxn>
                <a:cxn ang="0">
                  <a:pos x="33" y="10"/>
                </a:cxn>
                <a:cxn ang="0">
                  <a:pos x="33" y="8"/>
                </a:cxn>
                <a:cxn ang="0">
                  <a:pos x="33" y="7"/>
                </a:cxn>
                <a:cxn ang="0">
                  <a:pos x="31" y="5"/>
                </a:cxn>
                <a:cxn ang="0">
                  <a:pos x="28" y="3"/>
                </a:cxn>
                <a:cxn ang="0">
                  <a:pos x="24" y="5"/>
                </a:cxn>
                <a:cxn ang="0">
                  <a:pos x="21" y="7"/>
                </a:cxn>
                <a:cxn ang="0">
                  <a:pos x="17" y="12"/>
                </a:cxn>
                <a:cxn ang="0">
                  <a:pos x="17" y="15"/>
                </a:cxn>
                <a:cxn ang="0">
                  <a:pos x="15" y="21"/>
                </a:cxn>
                <a:cxn ang="0">
                  <a:pos x="15" y="24"/>
                </a:cxn>
                <a:cxn ang="0">
                  <a:pos x="15" y="29"/>
                </a:cxn>
                <a:cxn ang="0">
                  <a:pos x="17" y="35"/>
                </a:cxn>
                <a:cxn ang="0">
                  <a:pos x="21" y="40"/>
                </a:cxn>
                <a:cxn ang="0">
                  <a:pos x="26" y="42"/>
                </a:cxn>
                <a:cxn ang="0">
                  <a:pos x="31" y="43"/>
                </a:cxn>
                <a:cxn ang="0">
                  <a:pos x="36" y="42"/>
                </a:cxn>
                <a:cxn ang="0">
                  <a:pos x="40" y="40"/>
                </a:cxn>
                <a:cxn ang="0">
                  <a:pos x="42" y="38"/>
                </a:cxn>
                <a:cxn ang="0">
                  <a:pos x="43" y="38"/>
                </a:cxn>
                <a:cxn ang="0">
                  <a:pos x="45" y="36"/>
                </a:cxn>
                <a:cxn ang="0">
                  <a:pos x="45" y="38"/>
                </a:cxn>
                <a:cxn ang="0">
                  <a:pos x="47" y="38"/>
                </a:cxn>
              </a:cxnLst>
              <a:rect l="0" t="0" r="r" b="b"/>
              <a:pathLst>
                <a:path w="47" h="51">
                  <a:moveTo>
                    <a:pt x="47" y="38"/>
                  </a:moveTo>
                  <a:lnTo>
                    <a:pt x="47" y="40"/>
                  </a:lnTo>
                  <a:lnTo>
                    <a:pt x="45" y="42"/>
                  </a:lnTo>
                  <a:lnTo>
                    <a:pt x="42" y="45"/>
                  </a:lnTo>
                  <a:lnTo>
                    <a:pt x="36" y="47"/>
                  </a:lnTo>
                  <a:lnTo>
                    <a:pt x="31" y="49"/>
                  </a:lnTo>
                  <a:lnTo>
                    <a:pt x="26" y="51"/>
                  </a:lnTo>
                  <a:lnTo>
                    <a:pt x="19" y="49"/>
                  </a:lnTo>
                  <a:lnTo>
                    <a:pt x="12" y="47"/>
                  </a:lnTo>
                  <a:lnTo>
                    <a:pt x="7" y="43"/>
                  </a:lnTo>
                  <a:lnTo>
                    <a:pt x="3" y="38"/>
                  </a:lnTo>
                  <a:lnTo>
                    <a:pt x="1" y="33"/>
                  </a:lnTo>
                  <a:lnTo>
                    <a:pt x="0" y="26"/>
                  </a:lnTo>
                  <a:lnTo>
                    <a:pt x="1" y="19"/>
                  </a:lnTo>
                  <a:lnTo>
                    <a:pt x="5" y="12"/>
                  </a:lnTo>
                  <a:lnTo>
                    <a:pt x="8" y="7"/>
                  </a:lnTo>
                  <a:lnTo>
                    <a:pt x="14" y="3"/>
                  </a:lnTo>
                  <a:lnTo>
                    <a:pt x="21" y="1"/>
                  </a:lnTo>
                  <a:lnTo>
                    <a:pt x="28" y="0"/>
                  </a:lnTo>
                  <a:lnTo>
                    <a:pt x="35" y="1"/>
                  </a:lnTo>
                  <a:lnTo>
                    <a:pt x="38" y="1"/>
                  </a:lnTo>
                  <a:lnTo>
                    <a:pt x="42" y="3"/>
                  </a:lnTo>
                  <a:lnTo>
                    <a:pt x="43" y="5"/>
                  </a:lnTo>
                  <a:lnTo>
                    <a:pt x="45" y="8"/>
                  </a:lnTo>
                  <a:lnTo>
                    <a:pt x="47" y="10"/>
                  </a:lnTo>
                  <a:lnTo>
                    <a:pt x="47" y="10"/>
                  </a:lnTo>
                  <a:lnTo>
                    <a:pt x="45" y="14"/>
                  </a:lnTo>
                  <a:lnTo>
                    <a:pt x="43" y="15"/>
                  </a:lnTo>
                  <a:lnTo>
                    <a:pt x="40" y="17"/>
                  </a:lnTo>
                  <a:lnTo>
                    <a:pt x="36" y="17"/>
                  </a:lnTo>
                  <a:lnTo>
                    <a:pt x="35" y="15"/>
                  </a:lnTo>
                  <a:lnTo>
                    <a:pt x="35" y="14"/>
                  </a:lnTo>
                  <a:lnTo>
                    <a:pt x="33" y="10"/>
                  </a:lnTo>
                  <a:lnTo>
                    <a:pt x="33" y="8"/>
                  </a:lnTo>
                  <a:lnTo>
                    <a:pt x="33" y="7"/>
                  </a:lnTo>
                  <a:lnTo>
                    <a:pt x="31" y="5"/>
                  </a:lnTo>
                  <a:lnTo>
                    <a:pt x="28" y="3"/>
                  </a:lnTo>
                  <a:lnTo>
                    <a:pt x="24" y="5"/>
                  </a:lnTo>
                  <a:lnTo>
                    <a:pt x="21" y="7"/>
                  </a:lnTo>
                  <a:lnTo>
                    <a:pt x="17" y="12"/>
                  </a:lnTo>
                  <a:lnTo>
                    <a:pt x="17" y="15"/>
                  </a:lnTo>
                  <a:lnTo>
                    <a:pt x="15" y="21"/>
                  </a:lnTo>
                  <a:lnTo>
                    <a:pt x="15" y="24"/>
                  </a:lnTo>
                  <a:lnTo>
                    <a:pt x="15" y="29"/>
                  </a:lnTo>
                  <a:lnTo>
                    <a:pt x="17" y="35"/>
                  </a:lnTo>
                  <a:lnTo>
                    <a:pt x="21" y="40"/>
                  </a:lnTo>
                  <a:lnTo>
                    <a:pt x="26" y="42"/>
                  </a:lnTo>
                  <a:lnTo>
                    <a:pt x="31" y="43"/>
                  </a:lnTo>
                  <a:lnTo>
                    <a:pt x="36" y="42"/>
                  </a:lnTo>
                  <a:lnTo>
                    <a:pt x="40" y="40"/>
                  </a:lnTo>
                  <a:lnTo>
                    <a:pt x="42" y="38"/>
                  </a:lnTo>
                  <a:lnTo>
                    <a:pt x="43" y="38"/>
                  </a:lnTo>
                  <a:lnTo>
                    <a:pt x="45" y="36"/>
                  </a:lnTo>
                  <a:lnTo>
                    <a:pt x="45" y="38"/>
                  </a:lnTo>
                  <a:lnTo>
                    <a:pt x="47" y="38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6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charset="0"/>
                <a:ea typeface="ＭＳ Ｐゴシック"/>
                <a:cs typeface="Arial"/>
              </a:endParaRPr>
            </a:p>
          </p:txBody>
        </p:sp>
      </p:grpSp>
      <p:grpSp>
        <p:nvGrpSpPr>
          <p:cNvPr id="111643" name="Group 64">
            <a:extLst>
              <a:ext uri="{FF2B5EF4-FFF2-40B4-BE49-F238E27FC236}">
                <a16:creationId xmlns:a16="http://schemas.microsoft.com/office/drawing/2014/main" id="{9466A825-1E40-40B4-A878-D280769A6DC6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5181601" y="4165600"/>
            <a:ext cx="119063" cy="69850"/>
            <a:chOff x="3731" y="950"/>
            <a:chExt cx="232" cy="106"/>
          </a:xfrm>
        </p:grpSpPr>
        <p:sp>
          <p:nvSpPr>
            <p:cNvPr id="6756417" name="Rectangle 65">
              <a:extLst>
                <a:ext uri="{FF2B5EF4-FFF2-40B4-BE49-F238E27FC236}">
                  <a16:creationId xmlns:a16="http://schemas.microsoft.com/office/drawing/2014/main" id="{39B68278-6705-4B56-BCBB-558BC72A4EDD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3731" y="993"/>
              <a:ext cx="108" cy="14"/>
            </a:xfrm>
            <a:prstGeom prst="rect">
              <a:avLst/>
            </a:prstGeom>
            <a:solidFill>
              <a:srgbClr val="FFFFFF"/>
            </a:solidFill>
            <a:ln w="0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6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Arial" charset="0"/>
                <a:ea typeface="ＭＳ Ｐゴシック" panose="020B0600070205080204" pitchFamily="34" charset="-128"/>
                <a:cs typeface="Arial"/>
              </a:endParaRPr>
            </a:p>
          </p:txBody>
        </p:sp>
        <p:sp>
          <p:nvSpPr>
            <p:cNvPr id="6756418" name="Freeform 66">
              <a:extLst>
                <a:ext uri="{FF2B5EF4-FFF2-40B4-BE49-F238E27FC236}">
                  <a16:creationId xmlns:a16="http://schemas.microsoft.com/office/drawing/2014/main" id="{2C9D310B-671D-4CFE-B401-01BBBACD8326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3889" y="950"/>
              <a:ext cx="74" cy="106"/>
            </a:xfrm>
            <a:custGeom>
              <a:avLst/>
              <a:gdLst/>
              <a:ahLst/>
              <a:cxnLst>
                <a:cxn ang="0">
                  <a:pos x="47" y="38"/>
                </a:cxn>
                <a:cxn ang="0">
                  <a:pos x="47" y="40"/>
                </a:cxn>
                <a:cxn ang="0">
                  <a:pos x="45" y="42"/>
                </a:cxn>
                <a:cxn ang="0">
                  <a:pos x="42" y="45"/>
                </a:cxn>
                <a:cxn ang="0">
                  <a:pos x="36" y="47"/>
                </a:cxn>
                <a:cxn ang="0">
                  <a:pos x="31" y="49"/>
                </a:cxn>
                <a:cxn ang="0">
                  <a:pos x="26" y="51"/>
                </a:cxn>
                <a:cxn ang="0">
                  <a:pos x="19" y="49"/>
                </a:cxn>
                <a:cxn ang="0">
                  <a:pos x="12" y="47"/>
                </a:cxn>
                <a:cxn ang="0">
                  <a:pos x="7" y="43"/>
                </a:cxn>
                <a:cxn ang="0">
                  <a:pos x="3" y="38"/>
                </a:cxn>
                <a:cxn ang="0">
                  <a:pos x="1" y="33"/>
                </a:cxn>
                <a:cxn ang="0">
                  <a:pos x="0" y="26"/>
                </a:cxn>
                <a:cxn ang="0">
                  <a:pos x="1" y="19"/>
                </a:cxn>
                <a:cxn ang="0">
                  <a:pos x="5" y="12"/>
                </a:cxn>
                <a:cxn ang="0">
                  <a:pos x="8" y="7"/>
                </a:cxn>
                <a:cxn ang="0">
                  <a:pos x="14" y="3"/>
                </a:cxn>
                <a:cxn ang="0">
                  <a:pos x="21" y="1"/>
                </a:cxn>
                <a:cxn ang="0">
                  <a:pos x="28" y="0"/>
                </a:cxn>
                <a:cxn ang="0">
                  <a:pos x="35" y="1"/>
                </a:cxn>
                <a:cxn ang="0">
                  <a:pos x="38" y="1"/>
                </a:cxn>
                <a:cxn ang="0">
                  <a:pos x="42" y="3"/>
                </a:cxn>
                <a:cxn ang="0">
                  <a:pos x="43" y="5"/>
                </a:cxn>
                <a:cxn ang="0">
                  <a:pos x="45" y="8"/>
                </a:cxn>
                <a:cxn ang="0">
                  <a:pos x="47" y="10"/>
                </a:cxn>
                <a:cxn ang="0">
                  <a:pos x="47" y="10"/>
                </a:cxn>
                <a:cxn ang="0">
                  <a:pos x="45" y="14"/>
                </a:cxn>
                <a:cxn ang="0">
                  <a:pos x="43" y="15"/>
                </a:cxn>
                <a:cxn ang="0">
                  <a:pos x="40" y="17"/>
                </a:cxn>
                <a:cxn ang="0">
                  <a:pos x="36" y="17"/>
                </a:cxn>
                <a:cxn ang="0">
                  <a:pos x="35" y="15"/>
                </a:cxn>
                <a:cxn ang="0">
                  <a:pos x="35" y="14"/>
                </a:cxn>
                <a:cxn ang="0">
                  <a:pos x="33" y="10"/>
                </a:cxn>
                <a:cxn ang="0">
                  <a:pos x="33" y="8"/>
                </a:cxn>
                <a:cxn ang="0">
                  <a:pos x="33" y="7"/>
                </a:cxn>
                <a:cxn ang="0">
                  <a:pos x="31" y="5"/>
                </a:cxn>
                <a:cxn ang="0">
                  <a:pos x="28" y="3"/>
                </a:cxn>
                <a:cxn ang="0">
                  <a:pos x="24" y="5"/>
                </a:cxn>
                <a:cxn ang="0">
                  <a:pos x="21" y="7"/>
                </a:cxn>
                <a:cxn ang="0">
                  <a:pos x="17" y="12"/>
                </a:cxn>
                <a:cxn ang="0">
                  <a:pos x="17" y="15"/>
                </a:cxn>
                <a:cxn ang="0">
                  <a:pos x="15" y="21"/>
                </a:cxn>
                <a:cxn ang="0">
                  <a:pos x="15" y="24"/>
                </a:cxn>
                <a:cxn ang="0">
                  <a:pos x="15" y="29"/>
                </a:cxn>
                <a:cxn ang="0">
                  <a:pos x="17" y="35"/>
                </a:cxn>
                <a:cxn ang="0">
                  <a:pos x="21" y="40"/>
                </a:cxn>
                <a:cxn ang="0">
                  <a:pos x="26" y="42"/>
                </a:cxn>
                <a:cxn ang="0">
                  <a:pos x="31" y="43"/>
                </a:cxn>
                <a:cxn ang="0">
                  <a:pos x="36" y="42"/>
                </a:cxn>
                <a:cxn ang="0">
                  <a:pos x="40" y="40"/>
                </a:cxn>
                <a:cxn ang="0">
                  <a:pos x="42" y="38"/>
                </a:cxn>
                <a:cxn ang="0">
                  <a:pos x="43" y="38"/>
                </a:cxn>
                <a:cxn ang="0">
                  <a:pos x="45" y="36"/>
                </a:cxn>
                <a:cxn ang="0">
                  <a:pos x="45" y="38"/>
                </a:cxn>
                <a:cxn ang="0">
                  <a:pos x="47" y="38"/>
                </a:cxn>
              </a:cxnLst>
              <a:rect l="0" t="0" r="r" b="b"/>
              <a:pathLst>
                <a:path w="47" h="51">
                  <a:moveTo>
                    <a:pt x="47" y="38"/>
                  </a:moveTo>
                  <a:lnTo>
                    <a:pt x="47" y="40"/>
                  </a:lnTo>
                  <a:lnTo>
                    <a:pt x="45" y="42"/>
                  </a:lnTo>
                  <a:lnTo>
                    <a:pt x="42" y="45"/>
                  </a:lnTo>
                  <a:lnTo>
                    <a:pt x="36" y="47"/>
                  </a:lnTo>
                  <a:lnTo>
                    <a:pt x="31" y="49"/>
                  </a:lnTo>
                  <a:lnTo>
                    <a:pt x="26" y="51"/>
                  </a:lnTo>
                  <a:lnTo>
                    <a:pt x="19" y="49"/>
                  </a:lnTo>
                  <a:lnTo>
                    <a:pt x="12" y="47"/>
                  </a:lnTo>
                  <a:lnTo>
                    <a:pt x="7" y="43"/>
                  </a:lnTo>
                  <a:lnTo>
                    <a:pt x="3" y="38"/>
                  </a:lnTo>
                  <a:lnTo>
                    <a:pt x="1" y="33"/>
                  </a:lnTo>
                  <a:lnTo>
                    <a:pt x="0" y="26"/>
                  </a:lnTo>
                  <a:lnTo>
                    <a:pt x="1" y="19"/>
                  </a:lnTo>
                  <a:lnTo>
                    <a:pt x="5" y="12"/>
                  </a:lnTo>
                  <a:lnTo>
                    <a:pt x="8" y="7"/>
                  </a:lnTo>
                  <a:lnTo>
                    <a:pt x="14" y="3"/>
                  </a:lnTo>
                  <a:lnTo>
                    <a:pt x="21" y="1"/>
                  </a:lnTo>
                  <a:lnTo>
                    <a:pt x="28" y="0"/>
                  </a:lnTo>
                  <a:lnTo>
                    <a:pt x="35" y="1"/>
                  </a:lnTo>
                  <a:lnTo>
                    <a:pt x="38" y="1"/>
                  </a:lnTo>
                  <a:lnTo>
                    <a:pt x="42" y="3"/>
                  </a:lnTo>
                  <a:lnTo>
                    <a:pt x="43" y="5"/>
                  </a:lnTo>
                  <a:lnTo>
                    <a:pt x="45" y="8"/>
                  </a:lnTo>
                  <a:lnTo>
                    <a:pt x="47" y="10"/>
                  </a:lnTo>
                  <a:lnTo>
                    <a:pt x="47" y="10"/>
                  </a:lnTo>
                  <a:lnTo>
                    <a:pt x="45" y="14"/>
                  </a:lnTo>
                  <a:lnTo>
                    <a:pt x="43" y="15"/>
                  </a:lnTo>
                  <a:lnTo>
                    <a:pt x="40" y="17"/>
                  </a:lnTo>
                  <a:lnTo>
                    <a:pt x="36" y="17"/>
                  </a:lnTo>
                  <a:lnTo>
                    <a:pt x="35" y="15"/>
                  </a:lnTo>
                  <a:lnTo>
                    <a:pt x="35" y="14"/>
                  </a:lnTo>
                  <a:lnTo>
                    <a:pt x="33" y="10"/>
                  </a:lnTo>
                  <a:lnTo>
                    <a:pt x="33" y="8"/>
                  </a:lnTo>
                  <a:lnTo>
                    <a:pt x="33" y="7"/>
                  </a:lnTo>
                  <a:lnTo>
                    <a:pt x="31" y="5"/>
                  </a:lnTo>
                  <a:lnTo>
                    <a:pt x="28" y="3"/>
                  </a:lnTo>
                  <a:lnTo>
                    <a:pt x="24" y="5"/>
                  </a:lnTo>
                  <a:lnTo>
                    <a:pt x="21" y="7"/>
                  </a:lnTo>
                  <a:lnTo>
                    <a:pt x="17" y="12"/>
                  </a:lnTo>
                  <a:lnTo>
                    <a:pt x="17" y="15"/>
                  </a:lnTo>
                  <a:lnTo>
                    <a:pt x="15" y="21"/>
                  </a:lnTo>
                  <a:lnTo>
                    <a:pt x="15" y="24"/>
                  </a:lnTo>
                  <a:lnTo>
                    <a:pt x="15" y="29"/>
                  </a:lnTo>
                  <a:lnTo>
                    <a:pt x="17" y="35"/>
                  </a:lnTo>
                  <a:lnTo>
                    <a:pt x="21" y="40"/>
                  </a:lnTo>
                  <a:lnTo>
                    <a:pt x="26" y="42"/>
                  </a:lnTo>
                  <a:lnTo>
                    <a:pt x="31" y="43"/>
                  </a:lnTo>
                  <a:lnTo>
                    <a:pt x="36" y="42"/>
                  </a:lnTo>
                  <a:lnTo>
                    <a:pt x="40" y="40"/>
                  </a:lnTo>
                  <a:lnTo>
                    <a:pt x="42" y="38"/>
                  </a:lnTo>
                  <a:lnTo>
                    <a:pt x="43" y="38"/>
                  </a:lnTo>
                  <a:lnTo>
                    <a:pt x="45" y="36"/>
                  </a:lnTo>
                  <a:lnTo>
                    <a:pt x="45" y="38"/>
                  </a:lnTo>
                  <a:lnTo>
                    <a:pt x="47" y="38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6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charset="0"/>
                <a:ea typeface="ＭＳ Ｐゴシック"/>
                <a:cs typeface="Arial"/>
              </a:endParaRPr>
            </a:p>
          </p:txBody>
        </p:sp>
      </p:grpSp>
      <p:grpSp>
        <p:nvGrpSpPr>
          <p:cNvPr id="111644" name="Group 67">
            <a:extLst>
              <a:ext uri="{FF2B5EF4-FFF2-40B4-BE49-F238E27FC236}">
                <a16:creationId xmlns:a16="http://schemas.microsoft.com/office/drawing/2014/main" id="{09E2C356-B958-48C1-9F36-0FE71F90B9C6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5181601" y="4284663"/>
            <a:ext cx="119063" cy="69850"/>
            <a:chOff x="3731" y="950"/>
            <a:chExt cx="232" cy="106"/>
          </a:xfrm>
        </p:grpSpPr>
        <p:sp>
          <p:nvSpPr>
            <p:cNvPr id="6756420" name="Rectangle 68">
              <a:extLst>
                <a:ext uri="{FF2B5EF4-FFF2-40B4-BE49-F238E27FC236}">
                  <a16:creationId xmlns:a16="http://schemas.microsoft.com/office/drawing/2014/main" id="{4C94569C-DE0B-47C6-B9E1-9ED277309F32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3731" y="993"/>
              <a:ext cx="108" cy="14"/>
            </a:xfrm>
            <a:prstGeom prst="rect">
              <a:avLst/>
            </a:prstGeom>
            <a:solidFill>
              <a:srgbClr val="FFFFFF"/>
            </a:solidFill>
            <a:ln w="0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6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Arial" charset="0"/>
                <a:ea typeface="ＭＳ Ｐゴシック" panose="020B0600070205080204" pitchFamily="34" charset="-128"/>
                <a:cs typeface="Arial"/>
              </a:endParaRPr>
            </a:p>
          </p:txBody>
        </p:sp>
        <p:sp>
          <p:nvSpPr>
            <p:cNvPr id="6756421" name="Freeform 69">
              <a:extLst>
                <a:ext uri="{FF2B5EF4-FFF2-40B4-BE49-F238E27FC236}">
                  <a16:creationId xmlns:a16="http://schemas.microsoft.com/office/drawing/2014/main" id="{E55BED16-BB8A-4E71-B55D-76280CB56126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3889" y="950"/>
              <a:ext cx="74" cy="106"/>
            </a:xfrm>
            <a:custGeom>
              <a:avLst/>
              <a:gdLst/>
              <a:ahLst/>
              <a:cxnLst>
                <a:cxn ang="0">
                  <a:pos x="47" y="38"/>
                </a:cxn>
                <a:cxn ang="0">
                  <a:pos x="47" y="40"/>
                </a:cxn>
                <a:cxn ang="0">
                  <a:pos x="45" y="42"/>
                </a:cxn>
                <a:cxn ang="0">
                  <a:pos x="42" y="45"/>
                </a:cxn>
                <a:cxn ang="0">
                  <a:pos x="36" y="47"/>
                </a:cxn>
                <a:cxn ang="0">
                  <a:pos x="31" y="49"/>
                </a:cxn>
                <a:cxn ang="0">
                  <a:pos x="26" y="51"/>
                </a:cxn>
                <a:cxn ang="0">
                  <a:pos x="19" y="49"/>
                </a:cxn>
                <a:cxn ang="0">
                  <a:pos x="12" y="47"/>
                </a:cxn>
                <a:cxn ang="0">
                  <a:pos x="7" y="43"/>
                </a:cxn>
                <a:cxn ang="0">
                  <a:pos x="3" y="38"/>
                </a:cxn>
                <a:cxn ang="0">
                  <a:pos x="1" y="33"/>
                </a:cxn>
                <a:cxn ang="0">
                  <a:pos x="0" y="26"/>
                </a:cxn>
                <a:cxn ang="0">
                  <a:pos x="1" y="19"/>
                </a:cxn>
                <a:cxn ang="0">
                  <a:pos x="5" y="12"/>
                </a:cxn>
                <a:cxn ang="0">
                  <a:pos x="8" y="7"/>
                </a:cxn>
                <a:cxn ang="0">
                  <a:pos x="14" y="3"/>
                </a:cxn>
                <a:cxn ang="0">
                  <a:pos x="21" y="1"/>
                </a:cxn>
                <a:cxn ang="0">
                  <a:pos x="28" y="0"/>
                </a:cxn>
                <a:cxn ang="0">
                  <a:pos x="35" y="1"/>
                </a:cxn>
                <a:cxn ang="0">
                  <a:pos x="38" y="1"/>
                </a:cxn>
                <a:cxn ang="0">
                  <a:pos x="42" y="3"/>
                </a:cxn>
                <a:cxn ang="0">
                  <a:pos x="43" y="5"/>
                </a:cxn>
                <a:cxn ang="0">
                  <a:pos x="45" y="8"/>
                </a:cxn>
                <a:cxn ang="0">
                  <a:pos x="47" y="10"/>
                </a:cxn>
                <a:cxn ang="0">
                  <a:pos x="47" y="10"/>
                </a:cxn>
                <a:cxn ang="0">
                  <a:pos x="45" y="14"/>
                </a:cxn>
                <a:cxn ang="0">
                  <a:pos x="43" y="15"/>
                </a:cxn>
                <a:cxn ang="0">
                  <a:pos x="40" y="17"/>
                </a:cxn>
                <a:cxn ang="0">
                  <a:pos x="36" y="17"/>
                </a:cxn>
                <a:cxn ang="0">
                  <a:pos x="35" y="15"/>
                </a:cxn>
                <a:cxn ang="0">
                  <a:pos x="35" y="14"/>
                </a:cxn>
                <a:cxn ang="0">
                  <a:pos x="33" y="10"/>
                </a:cxn>
                <a:cxn ang="0">
                  <a:pos x="33" y="8"/>
                </a:cxn>
                <a:cxn ang="0">
                  <a:pos x="33" y="7"/>
                </a:cxn>
                <a:cxn ang="0">
                  <a:pos x="31" y="5"/>
                </a:cxn>
                <a:cxn ang="0">
                  <a:pos x="28" y="3"/>
                </a:cxn>
                <a:cxn ang="0">
                  <a:pos x="24" y="5"/>
                </a:cxn>
                <a:cxn ang="0">
                  <a:pos x="21" y="7"/>
                </a:cxn>
                <a:cxn ang="0">
                  <a:pos x="17" y="12"/>
                </a:cxn>
                <a:cxn ang="0">
                  <a:pos x="17" y="15"/>
                </a:cxn>
                <a:cxn ang="0">
                  <a:pos x="15" y="21"/>
                </a:cxn>
                <a:cxn ang="0">
                  <a:pos x="15" y="24"/>
                </a:cxn>
                <a:cxn ang="0">
                  <a:pos x="15" y="29"/>
                </a:cxn>
                <a:cxn ang="0">
                  <a:pos x="17" y="35"/>
                </a:cxn>
                <a:cxn ang="0">
                  <a:pos x="21" y="40"/>
                </a:cxn>
                <a:cxn ang="0">
                  <a:pos x="26" y="42"/>
                </a:cxn>
                <a:cxn ang="0">
                  <a:pos x="31" y="43"/>
                </a:cxn>
                <a:cxn ang="0">
                  <a:pos x="36" y="42"/>
                </a:cxn>
                <a:cxn ang="0">
                  <a:pos x="40" y="40"/>
                </a:cxn>
                <a:cxn ang="0">
                  <a:pos x="42" y="38"/>
                </a:cxn>
                <a:cxn ang="0">
                  <a:pos x="43" y="38"/>
                </a:cxn>
                <a:cxn ang="0">
                  <a:pos x="45" y="36"/>
                </a:cxn>
                <a:cxn ang="0">
                  <a:pos x="45" y="38"/>
                </a:cxn>
                <a:cxn ang="0">
                  <a:pos x="47" y="38"/>
                </a:cxn>
              </a:cxnLst>
              <a:rect l="0" t="0" r="r" b="b"/>
              <a:pathLst>
                <a:path w="47" h="51">
                  <a:moveTo>
                    <a:pt x="47" y="38"/>
                  </a:moveTo>
                  <a:lnTo>
                    <a:pt x="47" y="40"/>
                  </a:lnTo>
                  <a:lnTo>
                    <a:pt x="45" y="42"/>
                  </a:lnTo>
                  <a:lnTo>
                    <a:pt x="42" y="45"/>
                  </a:lnTo>
                  <a:lnTo>
                    <a:pt x="36" y="47"/>
                  </a:lnTo>
                  <a:lnTo>
                    <a:pt x="31" y="49"/>
                  </a:lnTo>
                  <a:lnTo>
                    <a:pt x="26" y="51"/>
                  </a:lnTo>
                  <a:lnTo>
                    <a:pt x="19" y="49"/>
                  </a:lnTo>
                  <a:lnTo>
                    <a:pt x="12" y="47"/>
                  </a:lnTo>
                  <a:lnTo>
                    <a:pt x="7" y="43"/>
                  </a:lnTo>
                  <a:lnTo>
                    <a:pt x="3" y="38"/>
                  </a:lnTo>
                  <a:lnTo>
                    <a:pt x="1" y="33"/>
                  </a:lnTo>
                  <a:lnTo>
                    <a:pt x="0" y="26"/>
                  </a:lnTo>
                  <a:lnTo>
                    <a:pt x="1" y="19"/>
                  </a:lnTo>
                  <a:lnTo>
                    <a:pt x="5" y="12"/>
                  </a:lnTo>
                  <a:lnTo>
                    <a:pt x="8" y="7"/>
                  </a:lnTo>
                  <a:lnTo>
                    <a:pt x="14" y="3"/>
                  </a:lnTo>
                  <a:lnTo>
                    <a:pt x="21" y="1"/>
                  </a:lnTo>
                  <a:lnTo>
                    <a:pt x="28" y="0"/>
                  </a:lnTo>
                  <a:lnTo>
                    <a:pt x="35" y="1"/>
                  </a:lnTo>
                  <a:lnTo>
                    <a:pt x="38" y="1"/>
                  </a:lnTo>
                  <a:lnTo>
                    <a:pt x="42" y="3"/>
                  </a:lnTo>
                  <a:lnTo>
                    <a:pt x="43" y="5"/>
                  </a:lnTo>
                  <a:lnTo>
                    <a:pt x="45" y="8"/>
                  </a:lnTo>
                  <a:lnTo>
                    <a:pt x="47" y="10"/>
                  </a:lnTo>
                  <a:lnTo>
                    <a:pt x="47" y="10"/>
                  </a:lnTo>
                  <a:lnTo>
                    <a:pt x="45" y="14"/>
                  </a:lnTo>
                  <a:lnTo>
                    <a:pt x="43" y="15"/>
                  </a:lnTo>
                  <a:lnTo>
                    <a:pt x="40" y="17"/>
                  </a:lnTo>
                  <a:lnTo>
                    <a:pt x="36" y="17"/>
                  </a:lnTo>
                  <a:lnTo>
                    <a:pt x="35" y="15"/>
                  </a:lnTo>
                  <a:lnTo>
                    <a:pt x="35" y="14"/>
                  </a:lnTo>
                  <a:lnTo>
                    <a:pt x="33" y="10"/>
                  </a:lnTo>
                  <a:lnTo>
                    <a:pt x="33" y="8"/>
                  </a:lnTo>
                  <a:lnTo>
                    <a:pt x="33" y="7"/>
                  </a:lnTo>
                  <a:lnTo>
                    <a:pt x="31" y="5"/>
                  </a:lnTo>
                  <a:lnTo>
                    <a:pt x="28" y="3"/>
                  </a:lnTo>
                  <a:lnTo>
                    <a:pt x="24" y="5"/>
                  </a:lnTo>
                  <a:lnTo>
                    <a:pt x="21" y="7"/>
                  </a:lnTo>
                  <a:lnTo>
                    <a:pt x="17" y="12"/>
                  </a:lnTo>
                  <a:lnTo>
                    <a:pt x="17" y="15"/>
                  </a:lnTo>
                  <a:lnTo>
                    <a:pt x="15" y="21"/>
                  </a:lnTo>
                  <a:lnTo>
                    <a:pt x="15" y="24"/>
                  </a:lnTo>
                  <a:lnTo>
                    <a:pt x="15" y="29"/>
                  </a:lnTo>
                  <a:lnTo>
                    <a:pt x="17" y="35"/>
                  </a:lnTo>
                  <a:lnTo>
                    <a:pt x="21" y="40"/>
                  </a:lnTo>
                  <a:lnTo>
                    <a:pt x="26" y="42"/>
                  </a:lnTo>
                  <a:lnTo>
                    <a:pt x="31" y="43"/>
                  </a:lnTo>
                  <a:lnTo>
                    <a:pt x="36" y="42"/>
                  </a:lnTo>
                  <a:lnTo>
                    <a:pt x="40" y="40"/>
                  </a:lnTo>
                  <a:lnTo>
                    <a:pt x="42" y="38"/>
                  </a:lnTo>
                  <a:lnTo>
                    <a:pt x="43" y="38"/>
                  </a:lnTo>
                  <a:lnTo>
                    <a:pt x="45" y="36"/>
                  </a:lnTo>
                  <a:lnTo>
                    <a:pt x="45" y="38"/>
                  </a:lnTo>
                  <a:lnTo>
                    <a:pt x="47" y="38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6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charset="0"/>
                <a:ea typeface="ＭＳ Ｐゴシック"/>
                <a:cs typeface="Arial"/>
              </a:endParaRPr>
            </a:p>
          </p:txBody>
        </p:sp>
      </p:grpSp>
      <p:grpSp>
        <p:nvGrpSpPr>
          <p:cNvPr id="111645" name="Group 71">
            <a:extLst>
              <a:ext uri="{FF2B5EF4-FFF2-40B4-BE49-F238E27FC236}">
                <a16:creationId xmlns:a16="http://schemas.microsoft.com/office/drawing/2014/main" id="{F3F82189-1B1C-46EB-8205-1772F3B80DF6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7385051" y="3803651"/>
            <a:ext cx="138113" cy="68263"/>
            <a:chOff x="1849" y="864"/>
            <a:chExt cx="203" cy="82"/>
          </a:xfrm>
        </p:grpSpPr>
        <p:sp>
          <p:nvSpPr>
            <p:cNvPr id="6756424" name="Freeform 72">
              <a:extLst>
                <a:ext uri="{FF2B5EF4-FFF2-40B4-BE49-F238E27FC236}">
                  <a16:creationId xmlns:a16="http://schemas.microsoft.com/office/drawing/2014/main" id="{CA4E9EA1-A3B2-4A39-8939-BA7AD0CBF663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849" y="864"/>
              <a:ext cx="58" cy="82"/>
            </a:xfrm>
            <a:custGeom>
              <a:avLst/>
              <a:gdLst/>
              <a:ahLst/>
              <a:cxnLst>
                <a:cxn ang="0">
                  <a:pos x="47" y="38"/>
                </a:cxn>
                <a:cxn ang="0">
                  <a:pos x="47" y="40"/>
                </a:cxn>
                <a:cxn ang="0">
                  <a:pos x="45" y="42"/>
                </a:cxn>
                <a:cxn ang="0">
                  <a:pos x="42" y="45"/>
                </a:cxn>
                <a:cxn ang="0">
                  <a:pos x="36" y="47"/>
                </a:cxn>
                <a:cxn ang="0">
                  <a:pos x="31" y="49"/>
                </a:cxn>
                <a:cxn ang="0">
                  <a:pos x="26" y="51"/>
                </a:cxn>
                <a:cxn ang="0">
                  <a:pos x="19" y="49"/>
                </a:cxn>
                <a:cxn ang="0">
                  <a:pos x="12" y="47"/>
                </a:cxn>
                <a:cxn ang="0">
                  <a:pos x="7" y="43"/>
                </a:cxn>
                <a:cxn ang="0">
                  <a:pos x="3" y="38"/>
                </a:cxn>
                <a:cxn ang="0">
                  <a:pos x="1" y="33"/>
                </a:cxn>
                <a:cxn ang="0">
                  <a:pos x="0" y="26"/>
                </a:cxn>
                <a:cxn ang="0">
                  <a:pos x="1" y="19"/>
                </a:cxn>
                <a:cxn ang="0">
                  <a:pos x="5" y="12"/>
                </a:cxn>
                <a:cxn ang="0">
                  <a:pos x="8" y="7"/>
                </a:cxn>
                <a:cxn ang="0">
                  <a:pos x="14" y="3"/>
                </a:cxn>
                <a:cxn ang="0">
                  <a:pos x="21" y="1"/>
                </a:cxn>
                <a:cxn ang="0">
                  <a:pos x="28" y="0"/>
                </a:cxn>
                <a:cxn ang="0">
                  <a:pos x="35" y="1"/>
                </a:cxn>
                <a:cxn ang="0">
                  <a:pos x="38" y="1"/>
                </a:cxn>
                <a:cxn ang="0">
                  <a:pos x="42" y="3"/>
                </a:cxn>
                <a:cxn ang="0">
                  <a:pos x="43" y="5"/>
                </a:cxn>
                <a:cxn ang="0">
                  <a:pos x="45" y="8"/>
                </a:cxn>
                <a:cxn ang="0">
                  <a:pos x="47" y="10"/>
                </a:cxn>
                <a:cxn ang="0">
                  <a:pos x="47" y="10"/>
                </a:cxn>
                <a:cxn ang="0">
                  <a:pos x="45" y="14"/>
                </a:cxn>
                <a:cxn ang="0">
                  <a:pos x="43" y="15"/>
                </a:cxn>
                <a:cxn ang="0">
                  <a:pos x="40" y="17"/>
                </a:cxn>
                <a:cxn ang="0">
                  <a:pos x="36" y="17"/>
                </a:cxn>
                <a:cxn ang="0">
                  <a:pos x="35" y="15"/>
                </a:cxn>
                <a:cxn ang="0">
                  <a:pos x="35" y="14"/>
                </a:cxn>
                <a:cxn ang="0">
                  <a:pos x="33" y="10"/>
                </a:cxn>
                <a:cxn ang="0">
                  <a:pos x="33" y="8"/>
                </a:cxn>
                <a:cxn ang="0">
                  <a:pos x="33" y="7"/>
                </a:cxn>
                <a:cxn ang="0">
                  <a:pos x="31" y="5"/>
                </a:cxn>
                <a:cxn ang="0">
                  <a:pos x="28" y="3"/>
                </a:cxn>
                <a:cxn ang="0">
                  <a:pos x="24" y="5"/>
                </a:cxn>
                <a:cxn ang="0">
                  <a:pos x="21" y="7"/>
                </a:cxn>
                <a:cxn ang="0">
                  <a:pos x="17" y="12"/>
                </a:cxn>
                <a:cxn ang="0">
                  <a:pos x="17" y="15"/>
                </a:cxn>
                <a:cxn ang="0">
                  <a:pos x="15" y="21"/>
                </a:cxn>
                <a:cxn ang="0">
                  <a:pos x="15" y="24"/>
                </a:cxn>
                <a:cxn ang="0">
                  <a:pos x="15" y="29"/>
                </a:cxn>
                <a:cxn ang="0">
                  <a:pos x="17" y="35"/>
                </a:cxn>
                <a:cxn ang="0">
                  <a:pos x="21" y="40"/>
                </a:cxn>
                <a:cxn ang="0">
                  <a:pos x="26" y="42"/>
                </a:cxn>
                <a:cxn ang="0">
                  <a:pos x="31" y="43"/>
                </a:cxn>
                <a:cxn ang="0">
                  <a:pos x="36" y="42"/>
                </a:cxn>
                <a:cxn ang="0">
                  <a:pos x="40" y="40"/>
                </a:cxn>
                <a:cxn ang="0">
                  <a:pos x="42" y="38"/>
                </a:cxn>
                <a:cxn ang="0">
                  <a:pos x="43" y="38"/>
                </a:cxn>
                <a:cxn ang="0">
                  <a:pos x="45" y="36"/>
                </a:cxn>
                <a:cxn ang="0">
                  <a:pos x="45" y="38"/>
                </a:cxn>
                <a:cxn ang="0">
                  <a:pos x="47" y="38"/>
                </a:cxn>
              </a:cxnLst>
              <a:rect l="0" t="0" r="r" b="b"/>
              <a:pathLst>
                <a:path w="47" h="51">
                  <a:moveTo>
                    <a:pt x="47" y="38"/>
                  </a:moveTo>
                  <a:lnTo>
                    <a:pt x="47" y="40"/>
                  </a:lnTo>
                  <a:lnTo>
                    <a:pt x="45" y="42"/>
                  </a:lnTo>
                  <a:lnTo>
                    <a:pt x="42" y="45"/>
                  </a:lnTo>
                  <a:lnTo>
                    <a:pt x="36" y="47"/>
                  </a:lnTo>
                  <a:lnTo>
                    <a:pt x="31" y="49"/>
                  </a:lnTo>
                  <a:lnTo>
                    <a:pt x="26" y="51"/>
                  </a:lnTo>
                  <a:lnTo>
                    <a:pt x="19" y="49"/>
                  </a:lnTo>
                  <a:lnTo>
                    <a:pt x="12" y="47"/>
                  </a:lnTo>
                  <a:lnTo>
                    <a:pt x="7" y="43"/>
                  </a:lnTo>
                  <a:lnTo>
                    <a:pt x="3" y="38"/>
                  </a:lnTo>
                  <a:lnTo>
                    <a:pt x="1" y="33"/>
                  </a:lnTo>
                  <a:lnTo>
                    <a:pt x="0" y="26"/>
                  </a:lnTo>
                  <a:lnTo>
                    <a:pt x="1" y="19"/>
                  </a:lnTo>
                  <a:lnTo>
                    <a:pt x="5" y="12"/>
                  </a:lnTo>
                  <a:lnTo>
                    <a:pt x="8" y="7"/>
                  </a:lnTo>
                  <a:lnTo>
                    <a:pt x="14" y="3"/>
                  </a:lnTo>
                  <a:lnTo>
                    <a:pt x="21" y="1"/>
                  </a:lnTo>
                  <a:lnTo>
                    <a:pt x="28" y="0"/>
                  </a:lnTo>
                  <a:lnTo>
                    <a:pt x="35" y="1"/>
                  </a:lnTo>
                  <a:lnTo>
                    <a:pt x="38" y="1"/>
                  </a:lnTo>
                  <a:lnTo>
                    <a:pt x="42" y="3"/>
                  </a:lnTo>
                  <a:lnTo>
                    <a:pt x="43" y="5"/>
                  </a:lnTo>
                  <a:lnTo>
                    <a:pt x="45" y="8"/>
                  </a:lnTo>
                  <a:lnTo>
                    <a:pt x="47" y="10"/>
                  </a:lnTo>
                  <a:lnTo>
                    <a:pt x="47" y="10"/>
                  </a:lnTo>
                  <a:lnTo>
                    <a:pt x="45" y="14"/>
                  </a:lnTo>
                  <a:lnTo>
                    <a:pt x="43" y="15"/>
                  </a:lnTo>
                  <a:lnTo>
                    <a:pt x="40" y="17"/>
                  </a:lnTo>
                  <a:lnTo>
                    <a:pt x="36" y="17"/>
                  </a:lnTo>
                  <a:lnTo>
                    <a:pt x="35" y="15"/>
                  </a:lnTo>
                  <a:lnTo>
                    <a:pt x="35" y="14"/>
                  </a:lnTo>
                  <a:lnTo>
                    <a:pt x="33" y="10"/>
                  </a:lnTo>
                  <a:lnTo>
                    <a:pt x="33" y="8"/>
                  </a:lnTo>
                  <a:lnTo>
                    <a:pt x="33" y="7"/>
                  </a:lnTo>
                  <a:lnTo>
                    <a:pt x="31" y="5"/>
                  </a:lnTo>
                  <a:lnTo>
                    <a:pt x="28" y="3"/>
                  </a:lnTo>
                  <a:lnTo>
                    <a:pt x="24" y="5"/>
                  </a:lnTo>
                  <a:lnTo>
                    <a:pt x="21" y="7"/>
                  </a:lnTo>
                  <a:lnTo>
                    <a:pt x="17" y="12"/>
                  </a:lnTo>
                  <a:lnTo>
                    <a:pt x="17" y="15"/>
                  </a:lnTo>
                  <a:lnTo>
                    <a:pt x="15" y="21"/>
                  </a:lnTo>
                  <a:lnTo>
                    <a:pt x="15" y="24"/>
                  </a:lnTo>
                  <a:lnTo>
                    <a:pt x="15" y="29"/>
                  </a:lnTo>
                  <a:lnTo>
                    <a:pt x="17" y="35"/>
                  </a:lnTo>
                  <a:lnTo>
                    <a:pt x="21" y="40"/>
                  </a:lnTo>
                  <a:lnTo>
                    <a:pt x="26" y="42"/>
                  </a:lnTo>
                  <a:lnTo>
                    <a:pt x="31" y="43"/>
                  </a:lnTo>
                  <a:lnTo>
                    <a:pt x="36" y="42"/>
                  </a:lnTo>
                  <a:lnTo>
                    <a:pt x="40" y="40"/>
                  </a:lnTo>
                  <a:lnTo>
                    <a:pt x="42" y="38"/>
                  </a:lnTo>
                  <a:lnTo>
                    <a:pt x="43" y="38"/>
                  </a:lnTo>
                  <a:lnTo>
                    <a:pt x="45" y="36"/>
                  </a:lnTo>
                  <a:lnTo>
                    <a:pt x="45" y="38"/>
                  </a:lnTo>
                  <a:lnTo>
                    <a:pt x="47" y="38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6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charset="0"/>
                <a:ea typeface="ＭＳ Ｐゴシック"/>
                <a:cs typeface="Arial"/>
              </a:endParaRPr>
            </a:p>
          </p:txBody>
        </p:sp>
        <p:sp>
          <p:nvSpPr>
            <p:cNvPr id="6756425" name="Rectangle 73">
              <a:extLst>
                <a:ext uri="{FF2B5EF4-FFF2-40B4-BE49-F238E27FC236}">
                  <a16:creationId xmlns:a16="http://schemas.microsoft.com/office/drawing/2014/main" id="{4B6CF463-38AF-414E-BDAA-744B14959816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1968" y="896"/>
              <a:ext cx="84" cy="13"/>
            </a:xfrm>
            <a:prstGeom prst="rect">
              <a:avLst/>
            </a:prstGeom>
            <a:solidFill>
              <a:srgbClr val="FFFFFF"/>
            </a:solidFill>
            <a:ln w="0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6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Arial" charset="0"/>
                <a:ea typeface="ＭＳ Ｐゴシック" panose="020B0600070205080204" pitchFamily="34" charset="-128"/>
                <a:cs typeface="Arial"/>
              </a:endParaRPr>
            </a:p>
          </p:txBody>
        </p:sp>
      </p:grpSp>
      <p:grpSp>
        <p:nvGrpSpPr>
          <p:cNvPr id="111646" name="Group 74">
            <a:extLst>
              <a:ext uri="{FF2B5EF4-FFF2-40B4-BE49-F238E27FC236}">
                <a16:creationId xmlns:a16="http://schemas.microsoft.com/office/drawing/2014/main" id="{1A323446-4B74-4C79-9C71-30BAFFC1264D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7380288" y="3929063"/>
            <a:ext cx="138112" cy="68262"/>
            <a:chOff x="1849" y="864"/>
            <a:chExt cx="203" cy="82"/>
          </a:xfrm>
        </p:grpSpPr>
        <p:sp>
          <p:nvSpPr>
            <p:cNvPr id="6756427" name="Freeform 75">
              <a:extLst>
                <a:ext uri="{FF2B5EF4-FFF2-40B4-BE49-F238E27FC236}">
                  <a16:creationId xmlns:a16="http://schemas.microsoft.com/office/drawing/2014/main" id="{A58AA67C-9FC3-47CA-B1CA-223D6EE5746E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849" y="864"/>
              <a:ext cx="58" cy="82"/>
            </a:xfrm>
            <a:custGeom>
              <a:avLst/>
              <a:gdLst/>
              <a:ahLst/>
              <a:cxnLst>
                <a:cxn ang="0">
                  <a:pos x="47" y="38"/>
                </a:cxn>
                <a:cxn ang="0">
                  <a:pos x="47" y="40"/>
                </a:cxn>
                <a:cxn ang="0">
                  <a:pos x="45" y="42"/>
                </a:cxn>
                <a:cxn ang="0">
                  <a:pos x="42" y="45"/>
                </a:cxn>
                <a:cxn ang="0">
                  <a:pos x="36" y="47"/>
                </a:cxn>
                <a:cxn ang="0">
                  <a:pos x="31" y="49"/>
                </a:cxn>
                <a:cxn ang="0">
                  <a:pos x="26" y="51"/>
                </a:cxn>
                <a:cxn ang="0">
                  <a:pos x="19" y="49"/>
                </a:cxn>
                <a:cxn ang="0">
                  <a:pos x="12" y="47"/>
                </a:cxn>
                <a:cxn ang="0">
                  <a:pos x="7" y="43"/>
                </a:cxn>
                <a:cxn ang="0">
                  <a:pos x="3" y="38"/>
                </a:cxn>
                <a:cxn ang="0">
                  <a:pos x="1" y="33"/>
                </a:cxn>
                <a:cxn ang="0">
                  <a:pos x="0" y="26"/>
                </a:cxn>
                <a:cxn ang="0">
                  <a:pos x="1" y="19"/>
                </a:cxn>
                <a:cxn ang="0">
                  <a:pos x="5" y="12"/>
                </a:cxn>
                <a:cxn ang="0">
                  <a:pos x="8" y="7"/>
                </a:cxn>
                <a:cxn ang="0">
                  <a:pos x="14" y="3"/>
                </a:cxn>
                <a:cxn ang="0">
                  <a:pos x="21" y="1"/>
                </a:cxn>
                <a:cxn ang="0">
                  <a:pos x="28" y="0"/>
                </a:cxn>
                <a:cxn ang="0">
                  <a:pos x="35" y="1"/>
                </a:cxn>
                <a:cxn ang="0">
                  <a:pos x="38" y="1"/>
                </a:cxn>
                <a:cxn ang="0">
                  <a:pos x="42" y="3"/>
                </a:cxn>
                <a:cxn ang="0">
                  <a:pos x="43" y="5"/>
                </a:cxn>
                <a:cxn ang="0">
                  <a:pos x="45" y="8"/>
                </a:cxn>
                <a:cxn ang="0">
                  <a:pos x="47" y="10"/>
                </a:cxn>
                <a:cxn ang="0">
                  <a:pos x="47" y="10"/>
                </a:cxn>
                <a:cxn ang="0">
                  <a:pos x="45" y="14"/>
                </a:cxn>
                <a:cxn ang="0">
                  <a:pos x="43" y="15"/>
                </a:cxn>
                <a:cxn ang="0">
                  <a:pos x="40" y="17"/>
                </a:cxn>
                <a:cxn ang="0">
                  <a:pos x="36" y="17"/>
                </a:cxn>
                <a:cxn ang="0">
                  <a:pos x="35" y="15"/>
                </a:cxn>
                <a:cxn ang="0">
                  <a:pos x="35" y="14"/>
                </a:cxn>
                <a:cxn ang="0">
                  <a:pos x="33" y="10"/>
                </a:cxn>
                <a:cxn ang="0">
                  <a:pos x="33" y="8"/>
                </a:cxn>
                <a:cxn ang="0">
                  <a:pos x="33" y="7"/>
                </a:cxn>
                <a:cxn ang="0">
                  <a:pos x="31" y="5"/>
                </a:cxn>
                <a:cxn ang="0">
                  <a:pos x="28" y="3"/>
                </a:cxn>
                <a:cxn ang="0">
                  <a:pos x="24" y="5"/>
                </a:cxn>
                <a:cxn ang="0">
                  <a:pos x="21" y="7"/>
                </a:cxn>
                <a:cxn ang="0">
                  <a:pos x="17" y="12"/>
                </a:cxn>
                <a:cxn ang="0">
                  <a:pos x="17" y="15"/>
                </a:cxn>
                <a:cxn ang="0">
                  <a:pos x="15" y="21"/>
                </a:cxn>
                <a:cxn ang="0">
                  <a:pos x="15" y="24"/>
                </a:cxn>
                <a:cxn ang="0">
                  <a:pos x="15" y="29"/>
                </a:cxn>
                <a:cxn ang="0">
                  <a:pos x="17" y="35"/>
                </a:cxn>
                <a:cxn ang="0">
                  <a:pos x="21" y="40"/>
                </a:cxn>
                <a:cxn ang="0">
                  <a:pos x="26" y="42"/>
                </a:cxn>
                <a:cxn ang="0">
                  <a:pos x="31" y="43"/>
                </a:cxn>
                <a:cxn ang="0">
                  <a:pos x="36" y="42"/>
                </a:cxn>
                <a:cxn ang="0">
                  <a:pos x="40" y="40"/>
                </a:cxn>
                <a:cxn ang="0">
                  <a:pos x="42" y="38"/>
                </a:cxn>
                <a:cxn ang="0">
                  <a:pos x="43" y="38"/>
                </a:cxn>
                <a:cxn ang="0">
                  <a:pos x="45" y="36"/>
                </a:cxn>
                <a:cxn ang="0">
                  <a:pos x="45" y="38"/>
                </a:cxn>
                <a:cxn ang="0">
                  <a:pos x="47" y="38"/>
                </a:cxn>
              </a:cxnLst>
              <a:rect l="0" t="0" r="r" b="b"/>
              <a:pathLst>
                <a:path w="47" h="51">
                  <a:moveTo>
                    <a:pt x="47" y="38"/>
                  </a:moveTo>
                  <a:lnTo>
                    <a:pt x="47" y="40"/>
                  </a:lnTo>
                  <a:lnTo>
                    <a:pt x="45" y="42"/>
                  </a:lnTo>
                  <a:lnTo>
                    <a:pt x="42" y="45"/>
                  </a:lnTo>
                  <a:lnTo>
                    <a:pt x="36" y="47"/>
                  </a:lnTo>
                  <a:lnTo>
                    <a:pt x="31" y="49"/>
                  </a:lnTo>
                  <a:lnTo>
                    <a:pt x="26" y="51"/>
                  </a:lnTo>
                  <a:lnTo>
                    <a:pt x="19" y="49"/>
                  </a:lnTo>
                  <a:lnTo>
                    <a:pt x="12" y="47"/>
                  </a:lnTo>
                  <a:lnTo>
                    <a:pt x="7" y="43"/>
                  </a:lnTo>
                  <a:lnTo>
                    <a:pt x="3" y="38"/>
                  </a:lnTo>
                  <a:lnTo>
                    <a:pt x="1" y="33"/>
                  </a:lnTo>
                  <a:lnTo>
                    <a:pt x="0" y="26"/>
                  </a:lnTo>
                  <a:lnTo>
                    <a:pt x="1" y="19"/>
                  </a:lnTo>
                  <a:lnTo>
                    <a:pt x="5" y="12"/>
                  </a:lnTo>
                  <a:lnTo>
                    <a:pt x="8" y="7"/>
                  </a:lnTo>
                  <a:lnTo>
                    <a:pt x="14" y="3"/>
                  </a:lnTo>
                  <a:lnTo>
                    <a:pt x="21" y="1"/>
                  </a:lnTo>
                  <a:lnTo>
                    <a:pt x="28" y="0"/>
                  </a:lnTo>
                  <a:lnTo>
                    <a:pt x="35" y="1"/>
                  </a:lnTo>
                  <a:lnTo>
                    <a:pt x="38" y="1"/>
                  </a:lnTo>
                  <a:lnTo>
                    <a:pt x="42" y="3"/>
                  </a:lnTo>
                  <a:lnTo>
                    <a:pt x="43" y="5"/>
                  </a:lnTo>
                  <a:lnTo>
                    <a:pt x="45" y="8"/>
                  </a:lnTo>
                  <a:lnTo>
                    <a:pt x="47" y="10"/>
                  </a:lnTo>
                  <a:lnTo>
                    <a:pt x="47" y="10"/>
                  </a:lnTo>
                  <a:lnTo>
                    <a:pt x="45" y="14"/>
                  </a:lnTo>
                  <a:lnTo>
                    <a:pt x="43" y="15"/>
                  </a:lnTo>
                  <a:lnTo>
                    <a:pt x="40" y="17"/>
                  </a:lnTo>
                  <a:lnTo>
                    <a:pt x="36" y="17"/>
                  </a:lnTo>
                  <a:lnTo>
                    <a:pt x="35" y="15"/>
                  </a:lnTo>
                  <a:lnTo>
                    <a:pt x="35" y="14"/>
                  </a:lnTo>
                  <a:lnTo>
                    <a:pt x="33" y="10"/>
                  </a:lnTo>
                  <a:lnTo>
                    <a:pt x="33" y="8"/>
                  </a:lnTo>
                  <a:lnTo>
                    <a:pt x="33" y="7"/>
                  </a:lnTo>
                  <a:lnTo>
                    <a:pt x="31" y="5"/>
                  </a:lnTo>
                  <a:lnTo>
                    <a:pt x="28" y="3"/>
                  </a:lnTo>
                  <a:lnTo>
                    <a:pt x="24" y="5"/>
                  </a:lnTo>
                  <a:lnTo>
                    <a:pt x="21" y="7"/>
                  </a:lnTo>
                  <a:lnTo>
                    <a:pt x="17" y="12"/>
                  </a:lnTo>
                  <a:lnTo>
                    <a:pt x="17" y="15"/>
                  </a:lnTo>
                  <a:lnTo>
                    <a:pt x="15" y="21"/>
                  </a:lnTo>
                  <a:lnTo>
                    <a:pt x="15" y="24"/>
                  </a:lnTo>
                  <a:lnTo>
                    <a:pt x="15" y="29"/>
                  </a:lnTo>
                  <a:lnTo>
                    <a:pt x="17" y="35"/>
                  </a:lnTo>
                  <a:lnTo>
                    <a:pt x="21" y="40"/>
                  </a:lnTo>
                  <a:lnTo>
                    <a:pt x="26" y="42"/>
                  </a:lnTo>
                  <a:lnTo>
                    <a:pt x="31" y="43"/>
                  </a:lnTo>
                  <a:lnTo>
                    <a:pt x="36" y="42"/>
                  </a:lnTo>
                  <a:lnTo>
                    <a:pt x="40" y="40"/>
                  </a:lnTo>
                  <a:lnTo>
                    <a:pt x="42" y="38"/>
                  </a:lnTo>
                  <a:lnTo>
                    <a:pt x="43" y="38"/>
                  </a:lnTo>
                  <a:lnTo>
                    <a:pt x="45" y="36"/>
                  </a:lnTo>
                  <a:lnTo>
                    <a:pt x="45" y="38"/>
                  </a:lnTo>
                  <a:lnTo>
                    <a:pt x="47" y="38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6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charset="0"/>
                <a:ea typeface="ＭＳ Ｐゴシック"/>
                <a:cs typeface="Arial"/>
              </a:endParaRPr>
            </a:p>
          </p:txBody>
        </p:sp>
        <p:sp>
          <p:nvSpPr>
            <p:cNvPr id="6756428" name="Rectangle 76">
              <a:extLst>
                <a:ext uri="{FF2B5EF4-FFF2-40B4-BE49-F238E27FC236}">
                  <a16:creationId xmlns:a16="http://schemas.microsoft.com/office/drawing/2014/main" id="{90B77DED-82BF-4F0C-87F8-53BBC8143236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1968" y="896"/>
              <a:ext cx="84" cy="13"/>
            </a:xfrm>
            <a:prstGeom prst="rect">
              <a:avLst/>
            </a:prstGeom>
            <a:solidFill>
              <a:srgbClr val="FFFFFF"/>
            </a:solidFill>
            <a:ln w="0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6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Arial" charset="0"/>
                <a:ea typeface="ＭＳ Ｐゴシック" panose="020B0600070205080204" pitchFamily="34" charset="-128"/>
                <a:cs typeface="Arial"/>
              </a:endParaRPr>
            </a:p>
          </p:txBody>
        </p:sp>
      </p:grpSp>
      <p:grpSp>
        <p:nvGrpSpPr>
          <p:cNvPr id="111647" name="Group 77">
            <a:extLst>
              <a:ext uri="{FF2B5EF4-FFF2-40B4-BE49-F238E27FC236}">
                <a16:creationId xmlns:a16="http://schemas.microsoft.com/office/drawing/2014/main" id="{8DDA62A0-7508-4EDF-8CF1-7914C5D012E1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7380288" y="4162426"/>
            <a:ext cx="138112" cy="68263"/>
            <a:chOff x="1849" y="864"/>
            <a:chExt cx="203" cy="82"/>
          </a:xfrm>
        </p:grpSpPr>
        <p:sp>
          <p:nvSpPr>
            <p:cNvPr id="6756430" name="Freeform 78">
              <a:extLst>
                <a:ext uri="{FF2B5EF4-FFF2-40B4-BE49-F238E27FC236}">
                  <a16:creationId xmlns:a16="http://schemas.microsoft.com/office/drawing/2014/main" id="{B7353C7C-5A72-4E20-8C07-C55229FC2F5D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849" y="860"/>
              <a:ext cx="58" cy="82"/>
            </a:xfrm>
            <a:custGeom>
              <a:avLst/>
              <a:gdLst/>
              <a:ahLst/>
              <a:cxnLst>
                <a:cxn ang="0">
                  <a:pos x="47" y="38"/>
                </a:cxn>
                <a:cxn ang="0">
                  <a:pos x="47" y="40"/>
                </a:cxn>
                <a:cxn ang="0">
                  <a:pos x="45" y="42"/>
                </a:cxn>
                <a:cxn ang="0">
                  <a:pos x="42" y="45"/>
                </a:cxn>
                <a:cxn ang="0">
                  <a:pos x="36" y="47"/>
                </a:cxn>
                <a:cxn ang="0">
                  <a:pos x="31" y="49"/>
                </a:cxn>
                <a:cxn ang="0">
                  <a:pos x="26" y="51"/>
                </a:cxn>
                <a:cxn ang="0">
                  <a:pos x="19" y="49"/>
                </a:cxn>
                <a:cxn ang="0">
                  <a:pos x="12" y="47"/>
                </a:cxn>
                <a:cxn ang="0">
                  <a:pos x="7" y="43"/>
                </a:cxn>
                <a:cxn ang="0">
                  <a:pos x="3" y="38"/>
                </a:cxn>
                <a:cxn ang="0">
                  <a:pos x="1" y="33"/>
                </a:cxn>
                <a:cxn ang="0">
                  <a:pos x="0" y="26"/>
                </a:cxn>
                <a:cxn ang="0">
                  <a:pos x="1" y="19"/>
                </a:cxn>
                <a:cxn ang="0">
                  <a:pos x="5" y="12"/>
                </a:cxn>
                <a:cxn ang="0">
                  <a:pos x="8" y="7"/>
                </a:cxn>
                <a:cxn ang="0">
                  <a:pos x="14" y="3"/>
                </a:cxn>
                <a:cxn ang="0">
                  <a:pos x="21" y="1"/>
                </a:cxn>
                <a:cxn ang="0">
                  <a:pos x="28" y="0"/>
                </a:cxn>
                <a:cxn ang="0">
                  <a:pos x="35" y="1"/>
                </a:cxn>
                <a:cxn ang="0">
                  <a:pos x="38" y="1"/>
                </a:cxn>
                <a:cxn ang="0">
                  <a:pos x="42" y="3"/>
                </a:cxn>
                <a:cxn ang="0">
                  <a:pos x="43" y="5"/>
                </a:cxn>
                <a:cxn ang="0">
                  <a:pos x="45" y="8"/>
                </a:cxn>
                <a:cxn ang="0">
                  <a:pos x="47" y="10"/>
                </a:cxn>
                <a:cxn ang="0">
                  <a:pos x="47" y="10"/>
                </a:cxn>
                <a:cxn ang="0">
                  <a:pos x="45" y="14"/>
                </a:cxn>
                <a:cxn ang="0">
                  <a:pos x="43" y="15"/>
                </a:cxn>
                <a:cxn ang="0">
                  <a:pos x="40" y="17"/>
                </a:cxn>
                <a:cxn ang="0">
                  <a:pos x="36" y="17"/>
                </a:cxn>
                <a:cxn ang="0">
                  <a:pos x="35" y="15"/>
                </a:cxn>
                <a:cxn ang="0">
                  <a:pos x="35" y="14"/>
                </a:cxn>
                <a:cxn ang="0">
                  <a:pos x="33" y="10"/>
                </a:cxn>
                <a:cxn ang="0">
                  <a:pos x="33" y="8"/>
                </a:cxn>
                <a:cxn ang="0">
                  <a:pos x="33" y="7"/>
                </a:cxn>
                <a:cxn ang="0">
                  <a:pos x="31" y="5"/>
                </a:cxn>
                <a:cxn ang="0">
                  <a:pos x="28" y="3"/>
                </a:cxn>
                <a:cxn ang="0">
                  <a:pos x="24" y="5"/>
                </a:cxn>
                <a:cxn ang="0">
                  <a:pos x="21" y="7"/>
                </a:cxn>
                <a:cxn ang="0">
                  <a:pos x="17" y="12"/>
                </a:cxn>
                <a:cxn ang="0">
                  <a:pos x="17" y="15"/>
                </a:cxn>
                <a:cxn ang="0">
                  <a:pos x="15" y="21"/>
                </a:cxn>
                <a:cxn ang="0">
                  <a:pos x="15" y="24"/>
                </a:cxn>
                <a:cxn ang="0">
                  <a:pos x="15" y="29"/>
                </a:cxn>
                <a:cxn ang="0">
                  <a:pos x="17" y="35"/>
                </a:cxn>
                <a:cxn ang="0">
                  <a:pos x="21" y="40"/>
                </a:cxn>
                <a:cxn ang="0">
                  <a:pos x="26" y="42"/>
                </a:cxn>
                <a:cxn ang="0">
                  <a:pos x="31" y="43"/>
                </a:cxn>
                <a:cxn ang="0">
                  <a:pos x="36" y="42"/>
                </a:cxn>
                <a:cxn ang="0">
                  <a:pos x="40" y="40"/>
                </a:cxn>
                <a:cxn ang="0">
                  <a:pos x="42" y="38"/>
                </a:cxn>
                <a:cxn ang="0">
                  <a:pos x="43" y="38"/>
                </a:cxn>
                <a:cxn ang="0">
                  <a:pos x="45" y="36"/>
                </a:cxn>
                <a:cxn ang="0">
                  <a:pos x="45" y="38"/>
                </a:cxn>
                <a:cxn ang="0">
                  <a:pos x="47" y="38"/>
                </a:cxn>
              </a:cxnLst>
              <a:rect l="0" t="0" r="r" b="b"/>
              <a:pathLst>
                <a:path w="47" h="51">
                  <a:moveTo>
                    <a:pt x="47" y="38"/>
                  </a:moveTo>
                  <a:lnTo>
                    <a:pt x="47" y="40"/>
                  </a:lnTo>
                  <a:lnTo>
                    <a:pt x="45" y="42"/>
                  </a:lnTo>
                  <a:lnTo>
                    <a:pt x="42" y="45"/>
                  </a:lnTo>
                  <a:lnTo>
                    <a:pt x="36" y="47"/>
                  </a:lnTo>
                  <a:lnTo>
                    <a:pt x="31" y="49"/>
                  </a:lnTo>
                  <a:lnTo>
                    <a:pt x="26" y="51"/>
                  </a:lnTo>
                  <a:lnTo>
                    <a:pt x="19" y="49"/>
                  </a:lnTo>
                  <a:lnTo>
                    <a:pt x="12" y="47"/>
                  </a:lnTo>
                  <a:lnTo>
                    <a:pt x="7" y="43"/>
                  </a:lnTo>
                  <a:lnTo>
                    <a:pt x="3" y="38"/>
                  </a:lnTo>
                  <a:lnTo>
                    <a:pt x="1" y="33"/>
                  </a:lnTo>
                  <a:lnTo>
                    <a:pt x="0" y="26"/>
                  </a:lnTo>
                  <a:lnTo>
                    <a:pt x="1" y="19"/>
                  </a:lnTo>
                  <a:lnTo>
                    <a:pt x="5" y="12"/>
                  </a:lnTo>
                  <a:lnTo>
                    <a:pt x="8" y="7"/>
                  </a:lnTo>
                  <a:lnTo>
                    <a:pt x="14" y="3"/>
                  </a:lnTo>
                  <a:lnTo>
                    <a:pt x="21" y="1"/>
                  </a:lnTo>
                  <a:lnTo>
                    <a:pt x="28" y="0"/>
                  </a:lnTo>
                  <a:lnTo>
                    <a:pt x="35" y="1"/>
                  </a:lnTo>
                  <a:lnTo>
                    <a:pt x="38" y="1"/>
                  </a:lnTo>
                  <a:lnTo>
                    <a:pt x="42" y="3"/>
                  </a:lnTo>
                  <a:lnTo>
                    <a:pt x="43" y="5"/>
                  </a:lnTo>
                  <a:lnTo>
                    <a:pt x="45" y="8"/>
                  </a:lnTo>
                  <a:lnTo>
                    <a:pt x="47" y="10"/>
                  </a:lnTo>
                  <a:lnTo>
                    <a:pt x="47" y="10"/>
                  </a:lnTo>
                  <a:lnTo>
                    <a:pt x="45" y="14"/>
                  </a:lnTo>
                  <a:lnTo>
                    <a:pt x="43" y="15"/>
                  </a:lnTo>
                  <a:lnTo>
                    <a:pt x="40" y="17"/>
                  </a:lnTo>
                  <a:lnTo>
                    <a:pt x="36" y="17"/>
                  </a:lnTo>
                  <a:lnTo>
                    <a:pt x="35" y="15"/>
                  </a:lnTo>
                  <a:lnTo>
                    <a:pt x="35" y="14"/>
                  </a:lnTo>
                  <a:lnTo>
                    <a:pt x="33" y="10"/>
                  </a:lnTo>
                  <a:lnTo>
                    <a:pt x="33" y="8"/>
                  </a:lnTo>
                  <a:lnTo>
                    <a:pt x="33" y="7"/>
                  </a:lnTo>
                  <a:lnTo>
                    <a:pt x="31" y="5"/>
                  </a:lnTo>
                  <a:lnTo>
                    <a:pt x="28" y="3"/>
                  </a:lnTo>
                  <a:lnTo>
                    <a:pt x="24" y="5"/>
                  </a:lnTo>
                  <a:lnTo>
                    <a:pt x="21" y="7"/>
                  </a:lnTo>
                  <a:lnTo>
                    <a:pt x="17" y="12"/>
                  </a:lnTo>
                  <a:lnTo>
                    <a:pt x="17" y="15"/>
                  </a:lnTo>
                  <a:lnTo>
                    <a:pt x="15" y="21"/>
                  </a:lnTo>
                  <a:lnTo>
                    <a:pt x="15" y="24"/>
                  </a:lnTo>
                  <a:lnTo>
                    <a:pt x="15" y="29"/>
                  </a:lnTo>
                  <a:lnTo>
                    <a:pt x="17" y="35"/>
                  </a:lnTo>
                  <a:lnTo>
                    <a:pt x="21" y="40"/>
                  </a:lnTo>
                  <a:lnTo>
                    <a:pt x="26" y="42"/>
                  </a:lnTo>
                  <a:lnTo>
                    <a:pt x="31" y="43"/>
                  </a:lnTo>
                  <a:lnTo>
                    <a:pt x="36" y="42"/>
                  </a:lnTo>
                  <a:lnTo>
                    <a:pt x="40" y="40"/>
                  </a:lnTo>
                  <a:lnTo>
                    <a:pt x="42" y="38"/>
                  </a:lnTo>
                  <a:lnTo>
                    <a:pt x="43" y="38"/>
                  </a:lnTo>
                  <a:lnTo>
                    <a:pt x="45" y="36"/>
                  </a:lnTo>
                  <a:lnTo>
                    <a:pt x="45" y="38"/>
                  </a:lnTo>
                  <a:lnTo>
                    <a:pt x="47" y="38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6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charset="0"/>
                <a:ea typeface="ＭＳ Ｐゴシック"/>
                <a:cs typeface="Arial"/>
              </a:endParaRPr>
            </a:p>
          </p:txBody>
        </p:sp>
        <p:sp>
          <p:nvSpPr>
            <p:cNvPr id="6756431" name="Rectangle 79">
              <a:extLst>
                <a:ext uri="{FF2B5EF4-FFF2-40B4-BE49-F238E27FC236}">
                  <a16:creationId xmlns:a16="http://schemas.microsoft.com/office/drawing/2014/main" id="{2479ADCF-B34F-47BD-B198-F6386C7BB22C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1968" y="896"/>
              <a:ext cx="84" cy="13"/>
            </a:xfrm>
            <a:prstGeom prst="rect">
              <a:avLst/>
            </a:prstGeom>
            <a:solidFill>
              <a:srgbClr val="FFFFFF"/>
            </a:solidFill>
            <a:ln w="0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6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Arial" charset="0"/>
                <a:ea typeface="ＭＳ Ｐゴシック" panose="020B0600070205080204" pitchFamily="34" charset="-128"/>
                <a:cs typeface="Arial"/>
              </a:endParaRPr>
            </a:p>
          </p:txBody>
        </p:sp>
      </p:grpSp>
      <p:grpSp>
        <p:nvGrpSpPr>
          <p:cNvPr id="111648" name="Group 80">
            <a:extLst>
              <a:ext uri="{FF2B5EF4-FFF2-40B4-BE49-F238E27FC236}">
                <a16:creationId xmlns:a16="http://schemas.microsoft.com/office/drawing/2014/main" id="{E0A7BC99-BBD5-4033-B0A9-1AD711290D25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7381876" y="4275138"/>
            <a:ext cx="136525" cy="68262"/>
            <a:chOff x="1849" y="864"/>
            <a:chExt cx="203" cy="82"/>
          </a:xfrm>
        </p:grpSpPr>
        <p:sp>
          <p:nvSpPr>
            <p:cNvPr id="6756433" name="Freeform 81">
              <a:extLst>
                <a:ext uri="{FF2B5EF4-FFF2-40B4-BE49-F238E27FC236}">
                  <a16:creationId xmlns:a16="http://schemas.microsoft.com/office/drawing/2014/main" id="{62BF9C71-F263-41DD-9293-B281393432E4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849" y="864"/>
              <a:ext cx="59" cy="82"/>
            </a:xfrm>
            <a:custGeom>
              <a:avLst/>
              <a:gdLst/>
              <a:ahLst/>
              <a:cxnLst>
                <a:cxn ang="0">
                  <a:pos x="47" y="38"/>
                </a:cxn>
                <a:cxn ang="0">
                  <a:pos x="47" y="40"/>
                </a:cxn>
                <a:cxn ang="0">
                  <a:pos x="45" y="42"/>
                </a:cxn>
                <a:cxn ang="0">
                  <a:pos x="42" y="45"/>
                </a:cxn>
                <a:cxn ang="0">
                  <a:pos x="36" y="47"/>
                </a:cxn>
                <a:cxn ang="0">
                  <a:pos x="31" y="49"/>
                </a:cxn>
                <a:cxn ang="0">
                  <a:pos x="26" y="51"/>
                </a:cxn>
                <a:cxn ang="0">
                  <a:pos x="19" y="49"/>
                </a:cxn>
                <a:cxn ang="0">
                  <a:pos x="12" y="47"/>
                </a:cxn>
                <a:cxn ang="0">
                  <a:pos x="7" y="43"/>
                </a:cxn>
                <a:cxn ang="0">
                  <a:pos x="3" y="38"/>
                </a:cxn>
                <a:cxn ang="0">
                  <a:pos x="1" y="33"/>
                </a:cxn>
                <a:cxn ang="0">
                  <a:pos x="0" y="26"/>
                </a:cxn>
                <a:cxn ang="0">
                  <a:pos x="1" y="19"/>
                </a:cxn>
                <a:cxn ang="0">
                  <a:pos x="5" y="12"/>
                </a:cxn>
                <a:cxn ang="0">
                  <a:pos x="8" y="7"/>
                </a:cxn>
                <a:cxn ang="0">
                  <a:pos x="14" y="3"/>
                </a:cxn>
                <a:cxn ang="0">
                  <a:pos x="21" y="1"/>
                </a:cxn>
                <a:cxn ang="0">
                  <a:pos x="28" y="0"/>
                </a:cxn>
                <a:cxn ang="0">
                  <a:pos x="35" y="1"/>
                </a:cxn>
                <a:cxn ang="0">
                  <a:pos x="38" y="1"/>
                </a:cxn>
                <a:cxn ang="0">
                  <a:pos x="42" y="3"/>
                </a:cxn>
                <a:cxn ang="0">
                  <a:pos x="43" y="5"/>
                </a:cxn>
                <a:cxn ang="0">
                  <a:pos x="45" y="8"/>
                </a:cxn>
                <a:cxn ang="0">
                  <a:pos x="47" y="10"/>
                </a:cxn>
                <a:cxn ang="0">
                  <a:pos x="47" y="10"/>
                </a:cxn>
                <a:cxn ang="0">
                  <a:pos x="45" y="14"/>
                </a:cxn>
                <a:cxn ang="0">
                  <a:pos x="43" y="15"/>
                </a:cxn>
                <a:cxn ang="0">
                  <a:pos x="40" y="17"/>
                </a:cxn>
                <a:cxn ang="0">
                  <a:pos x="36" y="17"/>
                </a:cxn>
                <a:cxn ang="0">
                  <a:pos x="35" y="15"/>
                </a:cxn>
                <a:cxn ang="0">
                  <a:pos x="35" y="14"/>
                </a:cxn>
                <a:cxn ang="0">
                  <a:pos x="33" y="10"/>
                </a:cxn>
                <a:cxn ang="0">
                  <a:pos x="33" y="8"/>
                </a:cxn>
                <a:cxn ang="0">
                  <a:pos x="33" y="7"/>
                </a:cxn>
                <a:cxn ang="0">
                  <a:pos x="31" y="5"/>
                </a:cxn>
                <a:cxn ang="0">
                  <a:pos x="28" y="3"/>
                </a:cxn>
                <a:cxn ang="0">
                  <a:pos x="24" y="5"/>
                </a:cxn>
                <a:cxn ang="0">
                  <a:pos x="21" y="7"/>
                </a:cxn>
                <a:cxn ang="0">
                  <a:pos x="17" y="12"/>
                </a:cxn>
                <a:cxn ang="0">
                  <a:pos x="17" y="15"/>
                </a:cxn>
                <a:cxn ang="0">
                  <a:pos x="15" y="21"/>
                </a:cxn>
                <a:cxn ang="0">
                  <a:pos x="15" y="24"/>
                </a:cxn>
                <a:cxn ang="0">
                  <a:pos x="15" y="29"/>
                </a:cxn>
                <a:cxn ang="0">
                  <a:pos x="17" y="35"/>
                </a:cxn>
                <a:cxn ang="0">
                  <a:pos x="21" y="40"/>
                </a:cxn>
                <a:cxn ang="0">
                  <a:pos x="26" y="42"/>
                </a:cxn>
                <a:cxn ang="0">
                  <a:pos x="31" y="43"/>
                </a:cxn>
                <a:cxn ang="0">
                  <a:pos x="36" y="42"/>
                </a:cxn>
                <a:cxn ang="0">
                  <a:pos x="40" y="40"/>
                </a:cxn>
                <a:cxn ang="0">
                  <a:pos x="42" y="38"/>
                </a:cxn>
                <a:cxn ang="0">
                  <a:pos x="43" y="38"/>
                </a:cxn>
                <a:cxn ang="0">
                  <a:pos x="45" y="36"/>
                </a:cxn>
                <a:cxn ang="0">
                  <a:pos x="45" y="38"/>
                </a:cxn>
                <a:cxn ang="0">
                  <a:pos x="47" y="38"/>
                </a:cxn>
              </a:cxnLst>
              <a:rect l="0" t="0" r="r" b="b"/>
              <a:pathLst>
                <a:path w="47" h="51">
                  <a:moveTo>
                    <a:pt x="47" y="38"/>
                  </a:moveTo>
                  <a:lnTo>
                    <a:pt x="47" y="40"/>
                  </a:lnTo>
                  <a:lnTo>
                    <a:pt x="45" y="42"/>
                  </a:lnTo>
                  <a:lnTo>
                    <a:pt x="42" y="45"/>
                  </a:lnTo>
                  <a:lnTo>
                    <a:pt x="36" y="47"/>
                  </a:lnTo>
                  <a:lnTo>
                    <a:pt x="31" y="49"/>
                  </a:lnTo>
                  <a:lnTo>
                    <a:pt x="26" y="51"/>
                  </a:lnTo>
                  <a:lnTo>
                    <a:pt x="19" y="49"/>
                  </a:lnTo>
                  <a:lnTo>
                    <a:pt x="12" y="47"/>
                  </a:lnTo>
                  <a:lnTo>
                    <a:pt x="7" y="43"/>
                  </a:lnTo>
                  <a:lnTo>
                    <a:pt x="3" y="38"/>
                  </a:lnTo>
                  <a:lnTo>
                    <a:pt x="1" y="33"/>
                  </a:lnTo>
                  <a:lnTo>
                    <a:pt x="0" y="26"/>
                  </a:lnTo>
                  <a:lnTo>
                    <a:pt x="1" y="19"/>
                  </a:lnTo>
                  <a:lnTo>
                    <a:pt x="5" y="12"/>
                  </a:lnTo>
                  <a:lnTo>
                    <a:pt x="8" y="7"/>
                  </a:lnTo>
                  <a:lnTo>
                    <a:pt x="14" y="3"/>
                  </a:lnTo>
                  <a:lnTo>
                    <a:pt x="21" y="1"/>
                  </a:lnTo>
                  <a:lnTo>
                    <a:pt x="28" y="0"/>
                  </a:lnTo>
                  <a:lnTo>
                    <a:pt x="35" y="1"/>
                  </a:lnTo>
                  <a:lnTo>
                    <a:pt x="38" y="1"/>
                  </a:lnTo>
                  <a:lnTo>
                    <a:pt x="42" y="3"/>
                  </a:lnTo>
                  <a:lnTo>
                    <a:pt x="43" y="5"/>
                  </a:lnTo>
                  <a:lnTo>
                    <a:pt x="45" y="8"/>
                  </a:lnTo>
                  <a:lnTo>
                    <a:pt x="47" y="10"/>
                  </a:lnTo>
                  <a:lnTo>
                    <a:pt x="47" y="10"/>
                  </a:lnTo>
                  <a:lnTo>
                    <a:pt x="45" y="14"/>
                  </a:lnTo>
                  <a:lnTo>
                    <a:pt x="43" y="15"/>
                  </a:lnTo>
                  <a:lnTo>
                    <a:pt x="40" y="17"/>
                  </a:lnTo>
                  <a:lnTo>
                    <a:pt x="36" y="17"/>
                  </a:lnTo>
                  <a:lnTo>
                    <a:pt x="35" y="15"/>
                  </a:lnTo>
                  <a:lnTo>
                    <a:pt x="35" y="14"/>
                  </a:lnTo>
                  <a:lnTo>
                    <a:pt x="33" y="10"/>
                  </a:lnTo>
                  <a:lnTo>
                    <a:pt x="33" y="8"/>
                  </a:lnTo>
                  <a:lnTo>
                    <a:pt x="33" y="7"/>
                  </a:lnTo>
                  <a:lnTo>
                    <a:pt x="31" y="5"/>
                  </a:lnTo>
                  <a:lnTo>
                    <a:pt x="28" y="3"/>
                  </a:lnTo>
                  <a:lnTo>
                    <a:pt x="24" y="5"/>
                  </a:lnTo>
                  <a:lnTo>
                    <a:pt x="21" y="7"/>
                  </a:lnTo>
                  <a:lnTo>
                    <a:pt x="17" y="12"/>
                  </a:lnTo>
                  <a:lnTo>
                    <a:pt x="17" y="15"/>
                  </a:lnTo>
                  <a:lnTo>
                    <a:pt x="15" y="21"/>
                  </a:lnTo>
                  <a:lnTo>
                    <a:pt x="15" y="24"/>
                  </a:lnTo>
                  <a:lnTo>
                    <a:pt x="15" y="29"/>
                  </a:lnTo>
                  <a:lnTo>
                    <a:pt x="17" y="35"/>
                  </a:lnTo>
                  <a:lnTo>
                    <a:pt x="21" y="40"/>
                  </a:lnTo>
                  <a:lnTo>
                    <a:pt x="26" y="42"/>
                  </a:lnTo>
                  <a:lnTo>
                    <a:pt x="31" y="43"/>
                  </a:lnTo>
                  <a:lnTo>
                    <a:pt x="36" y="42"/>
                  </a:lnTo>
                  <a:lnTo>
                    <a:pt x="40" y="40"/>
                  </a:lnTo>
                  <a:lnTo>
                    <a:pt x="42" y="38"/>
                  </a:lnTo>
                  <a:lnTo>
                    <a:pt x="43" y="38"/>
                  </a:lnTo>
                  <a:lnTo>
                    <a:pt x="45" y="36"/>
                  </a:lnTo>
                  <a:lnTo>
                    <a:pt x="45" y="38"/>
                  </a:lnTo>
                  <a:lnTo>
                    <a:pt x="47" y="38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6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charset="0"/>
                <a:ea typeface="ＭＳ Ｐゴシック"/>
                <a:cs typeface="Arial"/>
              </a:endParaRPr>
            </a:p>
          </p:txBody>
        </p:sp>
        <p:sp>
          <p:nvSpPr>
            <p:cNvPr id="6756434" name="Rectangle 82">
              <a:extLst>
                <a:ext uri="{FF2B5EF4-FFF2-40B4-BE49-F238E27FC236}">
                  <a16:creationId xmlns:a16="http://schemas.microsoft.com/office/drawing/2014/main" id="{0382394C-C759-4320-A73A-B4322E16512C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1967" y="896"/>
              <a:ext cx="85" cy="13"/>
            </a:xfrm>
            <a:prstGeom prst="rect">
              <a:avLst/>
            </a:prstGeom>
            <a:solidFill>
              <a:srgbClr val="FFFFFF"/>
            </a:solidFill>
            <a:ln w="0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6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Arial" charset="0"/>
                <a:ea typeface="ＭＳ Ｐゴシック" panose="020B0600070205080204" pitchFamily="34" charset="-128"/>
                <a:cs typeface="Arial"/>
              </a:endParaRPr>
            </a:p>
          </p:txBody>
        </p:sp>
      </p:grpSp>
      <p:grpSp>
        <p:nvGrpSpPr>
          <p:cNvPr id="111649" name="Group 83">
            <a:extLst>
              <a:ext uri="{FF2B5EF4-FFF2-40B4-BE49-F238E27FC236}">
                <a16:creationId xmlns:a16="http://schemas.microsoft.com/office/drawing/2014/main" id="{D66CEBCA-3638-441D-BA13-29825AEE33DF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7378701" y="4043363"/>
            <a:ext cx="138113" cy="68262"/>
            <a:chOff x="1849" y="864"/>
            <a:chExt cx="203" cy="82"/>
          </a:xfrm>
        </p:grpSpPr>
        <p:sp>
          <p:nvSpPr>
            <p:cNvPr id="6756436" name="Freeform 84">
              <a:extLst>
                <a:ext uri="{FF2B5EF4-FFF2-40B4-BE49-F238E27FC236}">
                  <a16:creationId xmlns:a16="http://schemas.microsoft.com/office/drawing/2014/main" id="{3FBB420E-13C0-40B1-A624-5E4B985E96AF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849" y="864"/>
              <a:ext cx="58" cy="82"/>
            </a:xfrm>
            <a:custGeom>
              <a:avLst/>
              <a:gdLst/>
              <a:ahLst/>
              <a:cxnLst>
                <a:cxn ang="0">
                  <a:pos x="47" y="38"/>
                </a:cxn>
                <a:cxn ang="0">
                  <a:pos x="47" y="40"/>
                </a:cxn>
                <a:cxn ang="0">
                  <a:pos x="45" y="42"/>
                </a:cxn>
                <a:cxn ang="0">
                  <a:pos x="42" y="45"/>
                </a:cxn>
                <a:cxn ang="0">
                  <a:pos x="36" y="47"/>
                </a:cxn>
                <a:cxn ang="0">
                  <a:pos x="31" y="49"/>
                </a:cxn>
                <a:cxn ang="0">
                  <a:pos x="26" y="51"/>
                </a:cxn>
                <a:cxn ang="0">
                  <a:pos x="19" y="49"/>
                </a:cxn>
                <a:cxn ang="0">
                  <a:pos x="12" y="47"/>
                </a:cxn>
                <a:cxn ang="0">
                  <a:pos x="7" y="43"/>
                </a:cxn>
                <a:cxn ang="0">
                  <a:pos x="3" y="38"/>
                </a:cxn>
                <a:cxn ang="0">
                  <a:pos x="1" y="33"/>
                </a:cxn>
                <a:cxn ang="0">
                  <a:pos x="0" y="26"/>
                </a:cxn>
                <a:cxn ang="0">
                  <a:pos x="1" y="19"/>
                </a:cxn>
                <a:cxn ang="0">
                  <a:pos x="5" y="12"/>
                </a:cxn>
                <a:cxn ang="0">
                  <a:pos x="8" y="7"/>
                </a:cxn>
                <a:cxn ang="0">
                  <a:pos x="14" y="3"/>
                </a:cxn>
                <a:cxn ang="0">
                  <a:pos x="21" y="1"/>
                </a:cxn>
                <a:cxn ang="0">
                  <a:pos x="28" y="0"/>
                </a:cxn>
                <a:cxn ang="0">
                  <a:pos x="35" y="1"/>
                </a:cxn>
                <a:cxn ang="0">
                  <a:pos x="38" y="1"/>
                </a:cxn>
                <a:cxn ang="0">
                  <a:pos x="42" y="3"/>
                </a:cxn>
                <a:cxn ang="0">
                  <a:pos x="43" y="5"/>
                </a:cxn>
                <a:cxn ang="0">
                  <a:pos x="45" y="8"/>
                </a:cxn>
                <a:cxn ang="0">
                  <a:pos x="47" y="10"/>
                </a:cxn>
                <a:cxn ang="0">
                  <a:pos x="47" y="10"/>
                </a:cxn>
                <a:cxn ang="0">
                  <a:pos x="45" y="14"/>
                </a:cxn>
                <a:cxn ang="0">
                  <a:pos x="43" y="15"/>
                </a:cxn>
                <a:cxn ang="0">
                  <a:pos x="40" y="17"/>
                </a:cxn>
                <a:cxn ang="0">
                  <a:pos x="36" y="17"/>
                </a:cxn>
                <a:cxn ang="0">
                  <a:pos x="35" y="15"/>
                </a:cxn>
                <a:cxn ang="0">
                  <a:pos x="35" y="14"/>
                </a:cxn>
                <a:cxn ang="0">
                  <a:pos x="33" y="10"/>
                </a:cxn>
                <a:cxn ang="0">
                  <a:pos x="33" y="8"/>
                </a:cxn>
                <a:cxn ang="0">
                  <a:pos x="33" y="7"/>
                </a:cxn>
                <a:cxn ang="0">
                  <a:pos x="31" y="5"/>
                </a:cxn>
                <a:cxn ang="0">
                  <a:pos x="28" y="3"/>
                </a:cxn>
                <a:cxn ang="0">
                  <a:pos x="24" y="5"/>
                </a:cxn>
                <a:cxn ang="0">
                  <a:pos x="21" y="7"/>
                </a:cxn>
                <a:cxn ang="0">
                  <a:pos x="17" y="12"/>
                </a:cxn>
                <a:cxn ang="0">
                  <a:pos x="17" y="15"/>
                </a:cxn>
                <a:cxn ang="0">
                  <a:pos x="15" y="21"/>
                </a:cxn>
                <a:cxn ang="0">
                  <a:pos x="15" y="24"/>
                </a:cxn>
                <a:cxn ang="0">
                  <a:pos x="15" y="29"/>
                </a:cxn>
                <a:cxn ang="0">
                  <a:pos x="17" y="35"/>
                </a:cxn>
                <a:cxn ang="0">
                  <a:pos x="21" y="40"/>
                </a:cxn>
                <a:cxn ang="0">
                  <a:pos x="26" y="42"/>
                </a:cxn>
                <a:cxn ang="0">
                  <a:pos x="31" y="43"/>
                </a:cxn>
                <a:cxn ang="0">
                  <a:pos x="36" y="42"/>
                </a:cxn>
                <a:cxn ang="0">
                  <a:pos x="40" y="40"/>
                </a:cxn>
                <a:cxn ang="0">
                  <a:pos x="42" y="38"/>
                </a:cxn>
                <a:cxn ang="0">
                  <a:pos x="43" y="38"/>
                </a:cxn>
                <a:cxn ang="0">
                  <a:pos x="45" y="36"/>
                </a:cxn>
                <a:cxn ang="0">
                  <a:pos x="45" y="38"/>
                </a:cxn>
                <a:cxn ang="0">
                  <a:pos x="47" y="38"/>
                </a:cxn>
              </a:cxnLst>
              <a:rect l="0" t="0" r="r" b="b"/>
              <a:pathLst>
                <a:path w="47" h="51">
                  <a:moveTo>
                    <a:pt x="47" y="38"/>
                  </a:moveTo>
                  <a:lnTo>
                    <a:pt x="47" y="40"/>
                  </a:lnTo>
                  <a:lnTo>
                    <a:pt x="45" y="42"/>
                  </a:lnTo>
                  <a:lnTo>
                    <a:pt x="42" y="45"/>
                  </a:lnTo>
                  <a:lnTo>
                    <a:pt x="36" y="47"/>
                  </a:lnTo>
                  <a:lnTo>
                    <a:pt x="31" y="49"/>
                  </a:lnTo>
                  <a:lnTo>
                    <a:pt x="26" y="51"/>
                  </a:lnTo>
                  <a:lnTo>
                    <a:pt x="19" y="49"/>
                  </a:lnTo>
                  <a:lnTo>
                    <a:pt x="12" y="47"/>
                  </a:lnTo>
                  <a:lnTo>
                    <a:pt x="7" y="43"/>
                  </a:lnTo>
                  <a:lnTo>
                    <a:pt x="3" y="38"/>
                  </a:lnTo>
                  <a:lnTo>
                    <a:pt x="1" y="33"/>
                  </a:lnTo>
                  <a:lnTo>
                    <a:pt x="0" y="26"/>
                  </a:lnTo>
                  <a:lnTo>
                    <a:pt x="1" y="19"/>
                  </a:lnTo>
                  <a:lnTo>
                    <a:pt x="5" y="12"/>
                  </a:lnTo>
                  <a:lnTo>
                    <a:pt x="8" y="7"/>
                  </a:lnTo>
                  <a:lnTo>
                    <a:pt x="14" y="3"/>
                  </a:lnTo>
                  <a:lnTo>
                    <a:pt x="21" y="1"/>
                  </a:lnTo>
                  <a:lnTo>
                    <a:pt x="28" y="0"/>
                  </a:lnTo>
                  <a:lnTo>
                    <a:pt x="35" y="1"/>
                  </a:lnTo>
                  <a:lnTo>
                    <a:pt x="38" y="1"/>
                  </a:lnTo>
                  <a:lnTo>
                    <a:pt x="42" y="3"/>
                  </a:lnTo>
                  <a:lnTo>
                    <a:pt x="43" y="5"/>
                  </a:lnTo>
                  <a:lnTo>
                    <a:pt x="45" y="8"/>
                  </a:lnTo>
                  <a:lnTo>
                    <a:pt x="47" y="10"/>
                  </a:lnTo>
                  <a:lnTo>
                    <a:pt x="47" y="10"/>
                  </a:lnTo>
                  <a:lnTo>
                    <a:pt x="45" y="14"/>
                  </a:lnTo>
                  <a:lnTo>
                    <a:pt x="43" y="15"/>
                  </a:lnTo>
                  <a:lnTo>
                    <a:pt x="40" y="17"/>
                  </a:lnTo>
                  <a:lnTo>
                    <a:pt x="36" y="17"/>
                  </a:lnTo>
                  <a:lnTo>
                    <a:pt x="35" y="15"/>
                  </a:lnTo>
                  <a:lnTo>
                    <a:pt x="35" y="14"/>
                  </a:lnTo>
                  <a:lnTo>
                    <a:pt x="33" y="10"/>
                  </a:lnTo>
                  <a:lnTo>
                    <a:pt x="33" y="8"/>
                  </a:lnTo>
                  <a:lnTo>
                    <a:pt x="33" y="7"/>
                  </a:lnTo>
                  <a:lnTo>
                    <a:pt x="31" y="5"/>
                  </a:lnTo>
                  <a:lnTo>
                    <a:pt x="28" y="3"/>
                  </a:lnTo>
                  <a:lnTo>
                    <a:pt x="24" y="5"/>
                  </a:lnTo>
                  <a:lnTo>
                    <a:pt x="21" y="7"/>
                  </a:lnTo>
                  <a:lnTo>
                    <a:pt x="17" y="12"/>
                  </a:lnTo>
                  <a:lnTo>
                    <a:pt x="17" y="15"/>
                  </a:lnTo>
                  <a:lnTo>
                    <a:pt x="15" y="21"/>
                  </a:lnTo>
                  <a:lnTo>
                    <a:pt x="15" y="24"/>
                  </a:lnTo>
                  <a:lnTo>
                    <a:pt x="15" y="29"/>
                  </a:lnTo>
                  <a:lnTo>
                    <a:pt x="17" y="35"/>
                  </a:lnTo>
                  <a:lnTo>
                    <a:pt x="21" y="40"/>
                  </a:lnTo>
                  <a:lnTo>
                    <a:pt x="26" y="42"/>
                  </a:lnTo>
                  <a:lnTo>
                    <a:pt x="31" y="43"/>
                  </a:lnTo>
                  <a:lnTo>
                    <a:pt x="36" y="42"/>
                  </a:lnTo>
                  <a:lnTo>
                    <a:pt x="40" y="40"/>
                  </a:lnTo>
                  <a:lnTo>
                    <a:pt x="42" y="38"/>
                  </a:lnTo>
                  <a:lnTo>
                    <a:pt x="43" y="38"/>
                  </a:lnTo>
                  <a:lnTo>
                    <a:pt x="45" y="36"/>
                  </a:lnTo>
                  <a:lnTo>
                    <a:pt x="45" y="38"/>
                  </a:lnTo>
                  <a:lnTo>
                    <a:pt x="47" y="38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6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charset="0"/>
                <a:ea typeface="ＭＳ Ｐゴシック"/>
                <a:cs typeface="Arial"/>
              </a:endParaRPr>
            </a:p>
          </p:txBody>
        </p:sp>
        <p:sp>
          <p:nvSpPr>
            <p:cNvPr id="6756437" name="Rectangle 85">
              <a:extLst>
                <a:ext uri="{FF2B5EF4-FFF2-40B4-BE49-F238E27FC236}">
                  <a16:creationId xmlns:a16="http://schemas.microsoft.com/office/drawing/2014/main" id="{EB5923BA-CB02-4AF6-AFB3-1B564FF8C2A3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1968" y="896"/>
              <a:ext cx="84" cy="13"/>
            </a:xfrm>
            <a:prstGeom prst="rect">
              <a:avLst/>
            </a:prstGeom>
            <a:solidFill>
              <a:srgbClr val="FFFFFF"/>
            </a:solidFill>
            <a:ln w="0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6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Arial" charset="0"/>
                <a:ea typeface="ＭＳ Ｐゴシック" panose="020B0600070205080204" pitchFamily="34" charset="-128"/>
                <a:cs typeface="Arial"/>
              </a:endParaRPr>
            </a:p>
          </p:txBody>
        </p:sp>
      </p:grpSp>
      <p:grpSp>
        <p:nvGrpSpPr>
          <p:cNvPr id="111650" name="Group 87">
            <a:extLst>
              <a:ext uri="{FF2B5EF4-FFF2-40B4-BE49-F238E27FC236}">
                <a16:creationId xmlns:a16="http://schemas.microsoft.com/office/drawing/2014/main" id="{2FD29205-BDF2-46F5-82F3-ACAFE2958083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9278938" y="3798888"/>
            <a:ext cx="119062" cy="69850"/>
            <a:chOff x="3731" y="950"/>
            <a:chExt cx="232" cy="106"/>
          </a:xfrm>
        </p:grpSpPr>
        <p:sp>
          <p:nvSpPr>
            <p:cNvPr id="6756440" name="Rectangle 88">
              <a:extLst>
                <a:ext uri="{FF2B5EF4-FFF2-40B4-BE49-F238E27FC236}">
                  <a16:creationId xmlns:a16="http://schemas.microsoft.com/office/drawing/2014/main" id="{96E9C8A1-437E-4CCC-9C83-B9968951F797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3731" y="993"/>
              <a:ext cx="108" cy="14"/>
            </a:xfrm>
            <a:prstGeom prst="rect">
              <a:avLst/>
            </a:prstGeom>
            <a:solidFill>
              <a:srgbClr val="FFFFFF"/>
            </a:solidFill>
            <a:ln w="0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6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Arial" charset="0"/>
                <a:ea typeface="ＭＳ Ｐゴシック" panose="020B0600070205080204" pitchFamily="34" charset="-128"/>
                <a:cs typeface="Arial"/>
              </a:endParaRPr>
            </a:p>
          </p:txBody>
        </p:sp>
        <p:sp>
          <p:nvSpPr>
            <p:cNvPr id="6756441" name="Freeform 89">
              <a:extLst>
                <a:ext uri="{FF2B5EF4-FFF2-40B4-BE49-F238E27FC236}">
                  <a16:creationId xmlns:a16="http://schemas.microsoft.com/office/drawing/2014/main" id="{B62E7EAF-9745-46F9-A85F-6F2668BE3D55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3889" y="950"/>
              <a:ext cx="74" cy="106"/>
            </a:xfrm>
            <a:custGeom>
              <a:avLst/>
              <a:gdLst/>
              <a:ahLst/>
              <a:cxnLst>
                <a:cxn ang="0">
                  <a:pos x="47" y="38"/>
                </a:cxn>
                <a:cxn ang="0">
                  <a:pos x="47" y="40"/>
                </a:cxn>
                <a:cxn ang="0">
                  <a:pos x="45" y="42"/>
                </a:cxn>
                <a:cxn ang="0">
                  <a:pos x="42" y="45"/>
                </a:cxn>
                <a:cxn ang="0">
                  <a:pos x="36" y="47"/>
                </a:cxn>
                <a:cxn ang="0">
                  <a:pos x="31" y="49"/>
                </a:cxn>
                <a:cxn ang="0">
                  <a:pos x="26" y="51"/>
                </a:cxn>
                <a:cxn ang="0">
                  <a:pos x="19" y="49"/>
                </a:cxn>
                <a:cxn ang="0">
                  <a:pos x="12" y="47"/>
                </a:cxn>
                <a:cxn ang="0">
                  <a:pos x="7" y="43"/>
                </a:cxn>
                <a:cxn ang="0">
                  <a:pos x="3" y="38"/>
                </a:cxn>
                <a:cxn ang="0">
                  <a:pos x="1" y="33"/>
                </a:cxn>
                <a:cxn ang="0">
                  <a:pos x="0" y="26"/>
                </a:cxn>
                <a:cxn ang="0">
                  <a:pos x="1" y="19"/>
                </a:cxn>
                <a:cxn ang="0">
                  <a:pos x="5" y="12"/>
                </a:cxn>
                <a:cxn ang="0">
                  <a:pos x="8" y="7"/>
                </a:cxn>
                <a:cxn ang="0">
                  <a:pos x="14" y="3"/>
                </a:cxn>
                <a:cxn ang="0">
                  <a:pos x="21" y="1"/>
                </a:cxn>
                <a:cxn ang="0">
                  <a:pos x="28" y="0"/>
                </a:cxn>
                <a:cxn ang="0">
                  <a:pos x="35" y="1"/>
                </a:cxn>
                <a:cxn ang="0">
                  <a:pos x="38" y="1"/>
                </a:cxn>
                <a:cxn ang="0">
                  <a:pos x="42" y="3"/>
                </a:cxn>
                <a:cxn ang="0">
                  <a:pos x="43" y="5"/>
                </a:cxn>
                <a:cxn ang="0">
                  <a:pos x="45" y="8"/>
                </a:cxn>
                <a:cxn ang="0">
                  <a:pos x="47" y="10"/>
                </a:cxn>
                <a:cxn ang="0">
                  <a:pos x="47" y="10"/>
                </a:cxn>
                <a:cxn ang="0">
                  <a:pos x="45" y="14"/>
                </a:cxn>
                <a:cxn ang="0">
                  <a:pos x="43" y="15"/>
                </a:cxn>
                <a:cxn ang="0">
                  <a:pos x="40" y="17"/>
                </a:cxn>
                <a:cxn ang="0">
                  <a:pos x="36" y="17"/>
                </a:cxn>
                <a:cxn ang="0">
                  <a:pos x="35" y="15"/>
                </a:cxn>
                <a:cxn ang="0">
                  <a:pos x="35" y="14"/>
                </a:cxn>
                <a:cxn ang="0">
                  <a:pos x="33" y="10"/>
                </a:cxn>
                <a:cxn ang="0">
                  <a:pos x="33" y="8"/>
                </a:cxn>
                <a:cxn ang="0">
                  <a:pos x="33" y="7"/>
                </a:cxn>
                <a:cxn ang="0">
                  <a:pos x="31" y="5"/>
                </a:cxn>
                <a:cxn ang="0">
                  <a:pos x="28" y="3"/>
                </a:cxn>
                <a:cxn ang="0">
                  <a:pos x="24" y="5"/>
                </a:cxn>
                <a:cxn ang="0">
                  <a:pos x="21" y="7"/>
                </a:cxn>
                <a:cxn ang="0">
                  <a:pos x="17" y="12"/>
                </a:cxn>
                <a:cxn ang="0">
                  <a:pos x="17" y="15"/>
                </a:cxn>
                <a:cxn ang="0">
                  <a:pos x="15" y="21"/>
                </a:cxn>
                <a:cxn ang="0">
                  <a:pos x="15" y="24"/>
                </a:cxn>
                <a:cxn ang="0">
                  <a:pos x="15" y="29"/>
                </a:cxn>
                <a:cxn ang="0">
                  <a:pos x="17" y="35"/>
                </a:cxn>
                <a:cxn ang="0">
                  <a:pos x="21" y="40"/>
                </a:cxn>
                <a:cxn ang="0">
                  <a:pos x="26" y="42"/>
                </a:cxn>
                <a:cxn ang="0">
                  <a:pos x="31" y="43"/>
                </a:cxn>
                <a:cxn ang="0">
                  <a:pos x="36" y="42"/>
                </a:cxn>
                <a:cxn ang="0">
                  <a:pos x="40" y="40"/>
                </a:cxn>
                <a:cxn ang="0">
                  <a:pos x="42" y="38"/>
                </a:cxn>
                <a:cxn ang="0">
                  <a:pos x="43" y="38"/>
                </a:cxn>
                <a:cxn ang="0">
                  <a:pos x="45" y="36"/>
                </a:cxn>
                <a:cxn ang="0">
                  <a:pos x="45" y="38"/>
                </a:cxn>
                <a:cxn ang="0">
                  <a:pos x="47" y="38"/>
                </a:cxn>
              </a:cxnLst>
              <a:rect l="0" t="0" r="r" b="b"/>
              <a:pathLst>
                <a:path w="47" h="51">
                  <a:moveTo>
                    <a:pt x="47" y="38"/>
                  </a:moveTo>
                  <a:lnTo>
                    <a:pt x="47" y="40"/>
                  </a:lnTo>
                  <a:lnTo>
                    <a:pt x="45" y="42"/>
                  </a:lnTo>
                  <a:lnTo>
                    <a:pt x="42" y="45"/>
                  </a:lnTo>
                  <a:lnTo>
                    <a:pt x="36" y="47"/>
                  </a:lnTo>
                  <a:lnTo>
                    <a:pt x="31" y="49"/>
                  </a:lnTo>
                  <a:lnTo>
                    <a:pt x="26" y="51"/>
                  </a:lnTo>
                  <a:lnTo>
                    <a:pt x="19" y="49"/>
                  </a:lnTo>
                  <a:lnTo>
                    <a:pt x="12" y="47"/>
                  </a:lnTo>
                  <a:lnTo>
                    <a:pt x="7" y="43"/>
                  </a:lnTo>
                  <a:lnTo>
                    <a:pt x="3" y="38"/>
                  </a:lnTo>
                  <a:lnTo>
                    <a:pt x="1" y="33"/>
                  </a:lnTo>
                  <a:lnTo>
                    <a:pt x="0" y="26"/>
                  </a:lnTo>
                  <a:lnTo>
                    <a:pt x="1" y="19"/>
                  </a:lnTo>
                  <a:lnTo>
                    <a:pt x="5" y="12"/>
                  </a:lnTo>
                  <a:lnTo>
                    <a:pt x="8" y="7"/>
                  </a:lnTo>
                  <a:lnTo>
                    <a:pt x="14" y="3"/>
                  </a:lnTo>
                  <a:lnTo>
                    <a:pt x="21" y="1"/>
                  </a:lnTo>
                  <a:lnTo>
                    <a:pt x="28" y="0"/>
                  </a:lnTo>
                  <a:lnTo>
                    <a:pt x="35" y="1"/>
                  </a:lnTo>
                  <a:lnTo>
                    <a:pt x="38" y="1"/>
                  </a:lnTo>
                  <a:lnTo>
                    <a:pt x="42" y="3"/>
                  </a:lnTo>
                  <a:lnTo>
                    <a:pt x="43" y="5"/>
                  </a:lnTo>
                  <a:lnTo>
                    <a:pt x="45" y="8"/>
                  </a:lnTo>
                  <a:lnTo>
                    <a:pt x="47" y="10"/>
                  </a:lnTo>
                  <a:lnTo>
                    <a:pt x="47" y="10"/>
                  </a:lnTo>
                  <a:lnTo>
                    <a:pt x="45" y="14"/>
                  </a:lnTo>
                  <a:lnTo>
                    <a:pt x="43" y="15"/>
                  </a:lnTo>
                  <a:lnTo>
                    <a:pt x="40" y="17"/>
                  </a:lnTo>
                  <a:lnTo>
                    <a:pt x="36" y="17"/>
                  </a:lnTo>
                  <a:lnTo>
                    <a:pt x="35" y="15"/>
                  </a:lnTo>
                  <a:lnTo>
                    <a:pt x="35" y="14"/>
                  </a:lnTo>
                  <a:lnTo>
                    <a:pt x="33" y="10"/>
                  </a:lnTo>
                  <a:lnTo>
                    <a:pt x="33" y="8"/>
                  </a:lnTo>
                  <a:lnTo>
                    <a:pt x="33" y="7"/>
                  </a:lnTo>
                  <a:lnTo>
                    <a:pt x="31" y="5"/>
                  </a:lnTo>
                  <a:lnTo>
                    <a:pt x="28" y="3"/>
                  </a:lnTo>
                  <a:lnTo>
                    <a:pt x="24" y="5"/>
                  </a:lnTo>
                  <a:lnTo>
                    <a:pt x="21" y="7"/>
                  </a:lnTo>
                  <a:lnTo>
                    <a:pt x="17" y="12"/>
                  </a:lnTo>
                  <a:lnTo>
                    <a:pt x="17" y="15"/>
                  </a:lnTo>
                  <a:lnTo>
                    <a:pt x="15" y="21"/>
                  </a:lnTo>
                  <a:lnTo>
                    <a:pt x="15" y="24"/>
                  </a:lnTo>
                  <a:lnTo>
                    <a:pt x="15" y="29"/>
                  </a:lnTo>
                  <a:lnTo>
                    <a:pt x="17" y="35"/>
                  </a:lnTo>
                  <a:lnTo>
                    <a:pt x="21" y="40"/>
                  </a:lnTo>
                  <a:lnTo>
                    <a:pt x="26" y="42"/>
                  </a:lnTo>
                  <a:lnTo>
                    <a:pt x="31" y="43"/>
                  </a:lnTo>
                  <a:lnTo>
                    <a:pt x="36" y="42"/>
                  </a:lnTo>
                  <a:lnTo>
                    <a:pt x="40" y="40"/>
                  </a:lnTo>
                  <a:lnTo>
                    <a:pt x="42" y="38"/>
                  </a:lnTo>
                  <a:lnTo>
                    <a:pt x="43" y="38"/>
                  </a:lnTo>
                  <a:lnTo>
                    <a:pt x="45" y="36"/>
                  </a:lnTo>
                  <a:lnTo>
                    <a:pt x="45" y="38"/>
                  </a:lnTo>
                  <a:lnTo>
                    <a:pt x="47" y="38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6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charset="0"/>
                <a:ea typeface="ＭＳ Ｐゴシック"/>
                <a:cs typeface="Arial"/>
              </a:endParaRPr>
            </a:p>
          </p:txBody>
        </p:sp>
      </p:grpSp>
      <p:grpSp>
        <p:nvGrpSpPr>
          <p:cNvPr id="111651" name="Group 90">
            <a:extLst>
              <a:ext uri="{FF2B5EF4-FFF2-40B4-BE49-F238E27FC236}">
                <a16:creationId xmlns:a16="http://schemas.microsoft.com/office/drawing/2014/main" id="{1D934DAA-8468-4DBA-A048-8C81BDA8CC3D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9278938" y="3917951"/>
            <a:ext cx="119062" cy="68263"/>
            <a:chOff x="3731" y="950"/>
            <a:chExt cx="232" cy="106"/>
          </a:xfrm>
        </p:grpSpPr>
        <p:sp>
          <p:nvSpPr>
            <p:cNvPr id="6756443" name="Rectangle 91">
              <a:extLst>
                <a:ext uri="{FF2B5EF4-FFF2-40B4-BE49-F238E27FC236}">
                  <a16:creationId xmlns:a16="http://schemas.microsoft.com/office/drawing/2014/main" id="{FA514DB3-2BAB-4D69-AD11-B178E2ADF8F2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3731" y="992"/>
              <a:ext cx="108" cy="17"/>
            </a:xfrm>
            <a:prstGeom prst="rect">
              <a:avLst/>
            </a:prstGeom>
            <a:solidFill>
              <a:srgbClr val="FFFFFF"/>
            </a:solidFill>
            <a:ln w="0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6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Arial" charset="0"/>
                <a:ea typeface="ＭＳ Ｐゴシック" panose="020B0600070205080204" pitchFamily="34" charset="-128"/>
                <a:cs typeface="Arial"/>
              </a:endParaRPr>
            </a:p>
          </p:txBody>
        </p:sp>
        <p:sp>
          <p:nvSpPr>
            <p:cNvPr id="6756444" name="Freeform 92">
              <a:extLst>
                <a:ext uri="{FF2B5EF4-FFF2-40B4-BE49-F238E27FC236}">
                  <a16:creationId xmlns:a16="http://schemas.microsoft.com/office/drawing/2014/main" id="{56C91A44-EFBA-4090-8C97-E6D205866451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3889" y="950"/>
              <a:ext cx="74" cy="106"/>
            </a:xfrm>
            <a:custGeom>
              <a:avLst/>
              <a:gdLst/>
              <a:ahLst/>
              <a:cxnLst>
                <a:cxn ang="0">
                  <a:pos x="47" y="38"/>
                </a:cxn>
                <a:cxn ang="0">
                  <a:pos x="47" y="40"/>
                </a:cxn>
                <a:cxn ang="0">
                  <a:pos x="45" y="42"/>
                </a:cxn>
                <a:cxn ang="0">
                  <a:pos x="42" y="45"/>
                </a:cxn>
                <a:cxn ang="0">
                  <a:pos x="36" y="47"/>
                </a:cxn>
                <a:cxn ang="0">
                  <a:pos x="31" y="49"/>
                </a:cxn>
                <a:cxn ang="0">
                  <a:pos x="26" y="51"/>
                </a:cxn>
                <a:cxn ang="0">
                  <a:pos x="19" y="49"/>
                </a:cxn>
                <a:cxn ang="0">
                  <a:pos x="12" y="47"/>
                </a:cxn>
                <a:cxn ang="0">
                  <a:pos x="7" y="43"/>
                </a:cxn>
                <a:cxn ang="0">
                  <a:pos x="3" y="38"/>
                </a:cxn>
                <a:cxn ang="0">
                  <a:pos x="1" y="33"/>
                </a:cxn>
                <a:cxn ang="0">
                  <a:pos x="0" y="26"/>
                </a:cxn>
                <a:cxn ang="0">
                  <a:pos x="1" y="19"/>
                </a:cxn>
                <a:cxn ang="0">
                  <a:pos x="5" y="12"/>
                </a:cxn>
                <a:cxn ang="0">
                  <a:pos x="8" y="7"/>
                </a:cxn>
                <a:cxn ang="0">
                  <a:pos x="14" y="3"/>
                </a:cxn>
                <a:cxn ang="0">
                  <a:pos x="21" y="1"/>
                </a:cxn>
                <a:cxn ang="0">
                  <a:pos x="28" y="0"/>
                </a:cxn>
                <a:cxn ang="0">
                  <a:pos x="35" y="1"/>
                </a:cxn>
                <a:cxn ang="0">
                  <a:pos x="38" y="1"/>
                </a:cxn>
                <a:cxn ang="0">
                  <a:pos x="42" y="3"/>
                </a:cxn>
                <a:cxn ang="0">
                  <a:pos x="43" y="5"/>
                </a:cxn>
                <a:cxn ang="0">
                  <a:pos x="45" y="8"/>
                </a:cxn>
                <a:cxn ang="0">
                  <a:pos x="47" y="10"/>
                </a:cxn>
                <a:cxn ang="0">
                  <a:pos x="47" y="10"/>
                </a:cxn>
                <a:cxn ang="0">
                  <a:pos x="45" y="14"/>
                </a:cxn>
                <a:cxn ang="0">
                  <a:pos x="43" y="15"/>
                </a:cxn>
                <a:cxn ang="0">
                  <a:pos x="40" y="17"/>
                </a:cxn>
                <a:cxn ang="0">
                  <a:pos x="36" y="17"/>
                </a:cxn>
                <a:cxn ang="0">
                  <a:pos x="35" y="15"/>
                </a:cxn>
                <a:cxn ang="0">
                  <a:pos x="35" y="14"/>
                </a:cxn>
                <a:cxn ang="0">
                  <a:pos x="33" y="10"/>
                </a:cxn>
                <a:cxn ang="0">
                  <a:pos x="33" y="8"/>
                </a:cxn>
                <a:cxn ang="0">
                  <a:pos x="33" y="7"/>
                </a:cxn>
                <a:cxn ang="0">
                  <a:pos x="31" y="5"/>
                </a:cxn>
                <a:cxn ang="0">
                  <a:pos x="28" y="3"/>
                </a:cxn>
                <a:cxn ang="0">
                  <a:pos x="24" y="5"/>
                </a:cxn>
                <a:cxn ang="0">
                  <a:pos x="21" y="7"/>
                </a:cxn>
                <a:cxn ang="0">
                  <a:pos x="17" y="12"/>
                </a:cxn>
                <a:cxn ang="0">
                  <a:pos x="17" y="15"/>
                </a:cxn>
                <a:cxn ang="0">
                  <a:pos x="15" y="21"/>
                </a:cxn>
                <a:cxn ang="0">
                  <a:pos x="15" y="24"/>
                </a:cxn>
                <a:cxn ang="0">
                  <a:pos x="15" y="29"/>
                </a:cxn>
                <a:cxn ang="0">
                  <a:pos x="17" y="35"/>
                </a:cxn>
                <a:cxn ang="0">
                  <a:pos x="21" y="40"/>
                </a:cxn>
                <a:cxn ang="0">
                  <a:pos x="26" y="42"/>
                </a:cxn>
                <a:cxn ang="0">
                  <a:pos x="31" y="43"/>
                </a:cxn>
                <a:cxn ang="0">
                  <a:pos x="36" y="42"/>
                </a:cxn>
                <a:cxn ang="0">
                  <a:pos x="40" y="40"/>
                </a:cxn>
                <a:cxn ang="0">
                  <a:pos x="42" y="38"/>
                </a:cxn>
                <a:cxn ang="0">
                  <a:pos x="43" y="38"/>
                </a:cxn>
                <a:cxn ang="0">
                  <a:pos x="45" y="36"/>
                </a:cxn>
                <a:cxn ang="0">
                  <a:pos x="45" y="38"/>
                </a:cxn>
                <a:cxn ang="0">
                  <a:pos x="47" y="38"/>
                </a:cxn>
              </a:cxnLst>
              <a:rect l="0" t="0" r="r" b="b"/>
              <a:pathLst>
                <a:path w="47" h="51">
                  <a:moveTo>
                    <a:pt x="47" y="38"/>
                  </a:moveTo>
                  <a:lnTo>
                    <a:pt x="47" y="40"/>
                  </a:lnTo>
                  <a:lnTo>
                    <a:pt x="45" y="42"/>
                  </a:lnTo>
                  <a:lnTo>
                    <a:pt x="42" y="45"/>
                  </a:lnTo>
                  <a:lnTo>
                    <a:pt x="36" y="47"/>
                  </a:lnTo>
                  <a:lnTo>
                    <a:pt x="31" y="49"/>
                  </a:lnTo>
                  <a:lnTo>
                    <a:pt x="26" y="51"/>
                  </a:lnTo>
                  <a:lnTo>
                    <a:pt x="19" y="49"/>
                  </a:lnTo>
                  <a:lnTo>
                    <a:pt x="12" y="47"/>
                  </a:lnTo>
                  <a:lnTo>
                    <a:pt x="7" y="43"/>
                  </a:lnTo>
                  <a:lnTo>
                    <a:pt x="3" y="38"/>
                  </a:lnTo>
                  <a:lnTo>
                    <a:pt x="1" y="33"/>
                  </a:lnTo>
                  <a:lnTo>
                    <a:pt x="0" y="26"/>
                  </a:lnTo>
                  <a:lnTo>
                    <a:pt x="1" y="19"/>
                  </a:lnTo>
                  <a:lnTo>
                    <a:pt x="5" y="12"/>
                  </a:lnTo>
                  <a:lnTo>
                    <a:pt x="8" y="7"/>
                  </a:lnTo>
                  <a:lnTo>
                    <a:pt x="14" y="3"/>
                  </a:lnTo>
                  <a:lnTo>
                    <a:pt x="21" y="1"/>
                  </a:lnTo>
                  <a:lnTo>
                    <a:pt x="28" y="0"/>
                  </a:lnTo>
                  <a:lnTo>
                    <a:pt x="35" y="1"/>
                  </a:lnTo>
                  <a:lnTo>
                    <a:pt x="38" y="1"/>
                  </a:lnTo>
                  <a:lnTo>
                    <a:pt x="42" y="3"/>
                  </a:lnTo>
                  <a:lnTo>
                    <a:pt x="43" y="5"/>
                  </a:lnTo>
                  <a:lnTo>
                    <a:pt x="45" y="8"/>
                  </a:lnTo>
                  <a:lnTo>
                    <a:pt x="47" y="10"/>
                  </a:lnTo>
                  <a:lnTo>
                    <a:pt x="47" y="10"/>
                  </a:lnTo>
                  <a:lnTo>
                    <a:pt x="45" y="14"/>
                  </a:lnTo>
                  <a:lnTo>
                    <a:pt x="43" y="15"/>
                  </a:lnTo>
                  <a:lnTo>
                    <a:pt x="40" y="17"/>
                  </a:lnTo>
                  <a:lnTo>
                    <a:pt x="36" y="17"/>
                  </a:lnTo>
                  <a:lnTo>
                    <a:pt x="35" y="15"/>
                  </a:lnTo>
                  <a:lnTo>
                    <a:pt x="35" y="14"/>
                  </a:lnTo>
                  <a:lnTo>
                    <a:pt x="33" y="10"/>
                  </a:lnTo>
                  <a:lnTo>
                    <a:pt x="33" y="8"/>
                  </a:lnTo>
                  <a:lnTo>
                    <a:pt x="33" y="7"/>
                  </a:lnTo>
                  <a:lnTo>
                    <a:pt x="31" y="5"/>
                  </a:lnTo>
                  <a:lnTo>
                    <a:pt x="28" y="3"/>
                  </a:lnTo>
                  <a:lnTo>
                    <a:pt x="24" y="5"/>
                  </a:lnTo>
                  <a:lnTo>
                    <a:pt x="21" y="7"/>
                  </a:lnTo>
                  <a:lnTo>
                    <a:pt x="17" y="12"/>
                  </a:lnTo>
                  <a:lnTo>
                    <a:pt x="17" y="15"/>
                  </a:lnTo>
                  <a:lnTo>
                    <a:pt x="15" y="21"/>
                  </a:lnTo>
                  <a:lnTo>
                    <a:pt x="15" y="24"/>
                  </a:lnTo>
                  <a:lnTo>
                    <a:pt x="15" y="29"/>
                  </a:lnTo>
                  <a:lnTo>
                    <a:pt x="17" y="35"/>
                  </a:lnTo>
                  <a:lnTo>
                    <a:pt x="21" y="40"/>
                  </a:lnTo>
                  <a:lnTo>
                    <a:pt x="26" y="42"/>
                  </a:lnTo>
                  <a:lnTo>
                    <a:pt x="31" y="43"/>
                  </a:lnTo>
                  <a:lnTo>
                    <a:pt x="36" y="42"/>
                  </a:lnTo>
                  <a:lnTo>
                    <a:pt x="40" y="40"/>
                  </a:lnTo>
                  <a:lnTo>
                    <a:pt x="42" y="38"/>
                  </a:lnTo>
                  <a:lnTo>
                    <a:pt x="43" y="38"/>
                  </a:lnTo>
                  <a:lnTo>
                    <a:pt x="45" y="36"/>
                  </a:lnTo>
                  <a:lnTo>
                    <a:pt x="45" y="38"/>
                  </a:lnTo>
                  <a:lnTo>
                    <a:pt x="47" y="38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6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charset="0"/>
                <a:ea typeface="ＭＳ Ｐゴシック"/>
                <a:cs typeface="Arial"/>
              </a:endParaRPr>
            </a:p>
          </p:txBody>
        </p:sp>
      </p:grpSp>
      <p:grpSp>
        <p:nvGrpSpPr>
          <p:cNvPr id="111652" name="Group 93">
            <a:extLst>
              <a:ext uri="{FF2B5EF4-FFF2-40B4-BE49-F238E27FC236}">
                <a16:creationId xmlns:a16="http://schemas.microsoft.com/office/drawing/2014/main" id="{4BB085D8-E90C-4EFE-B00E-758DF3800FC4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9282113" y="4037013"/>
            <a:ext cx="119062" cy="68262"/>
            <a:chOff x="3731" y="950"/>
            <a:chExt cx="232" cy="106"/>
          </a:xfrm>
        </p:grpSpPr>
        <p:sp>
          <p:nvSpPr>
            <p:cNvPr id="6756446" name="Rectangle 94">
              <a:extLst>
                <a:ext uri="{FF2B5EF4-FFF2-40B4-BE49-F238E27FC236}">
                  <a16:creationId xmlns:a16="http://schemas.microsoft.com/office/drawing/2014/main" id="{84D85FAA-ED15-4753-A73A-FB46507E33E6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3731" y="992"/>
              <a:ext cx="108" cy="17"/>
            </a:xfrm>
            <a:prstGeom prst="rect">
              <a:avLst/>
            </a:prstGeom>
            <a:solidFill>
              <a:srgbClr val="FFFFFF"/>
            </a:solidFill>
            <a:ln w="0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6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Arial" charset="0"/>
                <a:ea typeface="ＭＳ Ｐゴシック" panose="020B0600070205080204" pitchFamily="34" charset="-128"/>
                <a:cs typeface="Arial"/>
              </a:endParaRPr>
            </a:p>
          </p:txBody>
        </p:sp>
        <p:sp>
          <p:nvSpPr>
            <p:cNvPr id="6756447" name="Freeform 95">
              <a:extLst>
                <a:ext uri="{FF2B5EF4-FFF2-40B4-BE49-F238E27FC236}">
                  <a16:creationId xmlns:a16="http://schemas.microsoft.com/office/drawing/2014/main" id="{C20E90AE-72D9-4DA5-B30C-421BF8A1D6DF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3889" y="950"/>
              <a:ext cx="74" cy="106"/>
            </a:xfrm>
            <a:custGeom>
              <a:avLst/>
              <a:gdLst/>
              <a:ahLst/>
              <a:cxnLst>
                <a:cxn ang="0">
                  <a:pos x="47" y="38"/>
                </a:cxn>
                <a:cxn ang="0">
                  <a:pos x="47" y="40"/>
                </a:cxn>
                <a:cxn ang="0">
                  <a:pos x="45" y="42"/>
                </a:cxn>
                <a:cxn ang="0">
                  <a:pos x="42" y="45"/>
                </a:cxn>
                <a:cxn ang="0">
                  <a:pos x="36" y="47"/>
                </a:cxn>
                <a:cxn ang="0">
                  <a:pos x="31" y="49"/>
                </a:cxn>
                <a:cxn ang="0">
                  <a:pos x="26" y="51"/>
                </a:cxn>
                <a:cxn ang="0">
                  <a:pos x="19" y="49"/>
                </a:cxn>
                <a:cxn ang="0">
                  <a:pos x="12" y="47"/>
                </a:cxn>
                <a:cxn ang="0">
                  <a:pos x="7" y="43"/>
                </a:cxn>
                <a:cxn ang="0">
                  <a:pos x="3" y="38"/>
                </a:cxn>
                <a:cxn ang="0">
                  <a:pos x="1" y="33"/>
                </a:cxn>
                <a:cxn ang="0">
                  <a:pos x="0" y="26"/>
                </a:cxn>
                <a:cxn ang="0">
                  <a:pos x="1" y="19"/>
                </a:cxn>
                <a:cxn ang="0">
                  <a:pos x="5" y="12"/>
                </a:cxn>
                <a:cxn ang="0">
                  <a:pos x="8" y="7"/>
                </a:cxn>
                <a:cxn ang="0">
                  <a:pos x="14" y="3"/>
                </a:cxn>
                <a:cxn ang="0">
                  <a:pos x="21" y="1"/>
                </a:cxn>
                <a:cxn ang="0">
                  <a:pos x="28" y="0"/>
                </a:cxn>
                <a:cxn ang="0">
                  <a:pos x="35" y="1"/>
                </a:cxn>
                <a:cxn ang="0">
                  <a:pos x="38" y="1"/>
                </a:cxn>
                <a:cxn ang="0">
                  <a:pos x="42" y="3"/>
                </a:cxn>
                <a:cxn ang="0">
                  <a:pos x="43" y="5"/>
                </a:cxn>
                <a:cxn ang="0">
                  <a:pos x="45" y="8"/>
                </a:cxn>
                <a:cxn ang="0">
                  <a:pos x="47" y="10"/>
                </a:cxn>
                <a:cxn ang="0">
                  <a:pos x="47" y="10"/>
                </a:cxn>
                <a:cxn ang="0">
                  <a:pos x="45" y="14"/>
                </a:cxn>
                <a:cxn ang="0">
                  <a:pos x="43" y="15"/>
                </a:cxn>
                <a:cxn ang="0">
                  <a:pos x="40" y="17"/>
                </a:cxn>
                <a:cxn ang="0">
                  <a:pos x="36" y="17"/>
                </a:cxn>
                <a:cxn ang="0">
                  <a:pos x="35" y="15"/>
                </a:cxn>
                <a:cxn ang="0">
                  <a:pos x="35" y="14"/>
                </a:cxn>
                <a:cxn ang="0">
                  <a:pos x="33" y="10"/>
                </a:cxn>
                <a:cxn ang="0">
                  <a:pos x="33" y="8"/>
                </a:cxn>
                <a:cxn ang="0">
                  <a:pos x="33" y="7"/>
                </a:cxn>
                <a:cxn ang="0">
                  <a:pos x="31" y="5"/>
                </a:cxn>
                <a:cxn ang="0">
                  <a:pos x="28" y="3"/>
                </a:cxn>
                <a:cxn ang="0">
                  <a:pos x="24" y="5"/>
                </a:cxn>
                <a:cxn ang="0">
                  <a:pos x="21" y="7"/>
                </a:cxn>
                <a:cxn ang="0">
                  <a:pos x="17" y="12"/>
                </a:cxn>
                <a:cxn ang="0">
                  <a:pos x="17" y="15"/>
                </a:cxn>
                <a:cxn ang="0">
                  <a:pos x="15" y="21"/>
                </a:cxn>
                <a:cxn ang="0">
                  <a:pos x="15" y="24"/>
                </a:cxn>
                <a:cxn ang="0">
                  <a:pos x="15" y="29"/>
                </a:cxn>
                <a:cxn ang="0">
                  <a:pos x="17" y="35"/>
                </a:cxn>
                <a:cxn ang="0">
                  <a:pos x="21" y="40"/>
                </a:cxn>
                <a:cxn ang="0">
                  <a:pos x="26" y="42"/>
                </a:cxn>
                <a:cxn ang="0">
                  <a:pos x="31" y="43"/>
                </a:cxn>
                <a:cxn ang="0">
                  <a:pos x="36" y="42"/>
                </a:cxn>
                <a:cxn ang="0">
                  <a:pos x="40" y="40"/>
                </a:cxn>
                <a:cxn ang="0">
                  <a:pos x="42" y="38"/>
                </a:cxn>
                <a:cxn ang="0">
                  <a:pos x="43" y="38"/>
                </a:cxn>
                <a:cxn ang="0">
                  <a:pos x="45" y="36"/>
                </a:cxn>
                <a:cxn ang="0">
                  <a:pos x="45" y="38"/>
                </a:cxn>
                <a:cxn ang="0">
                  <a:pos x="47" y="38"/>
                </a:cxn>
              </a:cxnLst>
              <a:rect l="0" t="0" r="r" b="b"/>
              <a:pathLst>
                <a:path w="47" h="51">
                  <a:moveTo>
                    <a:pt x="47" y="38"/>
                  </a:moveTo>
                  <a:lnTo>
                    <a:pt x="47" y="40"/>
                  </a:lnTo>
                  <a:lnTo>
                    <a:pt x="45" y="42"/>
                  </a:lnTo>
                  <a:lnTo>
                    <a:pt x="42" y="45"/>
                  </a:lnTo>
                  <a:lnTo>
                    <a:pt x="36" y="47"/>
                  </a:lnTo>
                  <a:lnTo>
                    <a:pt x="31" y="49"/>
                  </a:lnTo>
                  <a:lnTo>
                    <a:pt x="26" y="51"/>
                  </a:lnTo>
                  <a:lnTo>
                    <a:pt x="19" y="49"/>
                  </a:lnTo>
                  <a:lnTo>
                    <a:pt x="12" y="47"/>
                  </a:lnTo>
                  <a:lnTo>
                    <a:pt x="7" y="43"/>
                  </a:lnTo>
                  <a:lnTo>
                    <a:pt x="3" y="38"/>
                  </a:lnTo>
                  <a:lnTo>
                    <a:pt x="1" y="33"/>
                  </a:lnTo>
                  <a:lnTo>
                    <a:pt x="0" y="26"/>
                  </a:lnTo>
                  <a:lnTo>
                    <a:pt x="1" y="19"/>
                  </a:lnTo>
                  <a:lnTo>
                    <a:pt x="5" y="12"/>
                  </a:lnTo>
                  <a:lnTo>
                    <a:pt x="8" y="7"/>
                  </a:lnTo>
                  <a:lnTo>
                    <a:pt x="14" y="3"/>
                  </a:lnTo>
                  <a:lnTo>
                    <a:pt x="21" y="1"/>
                  </a:lnTo>
                  <a:lnTo>
                    <a:pt x="28" y="0"/>
                  </a:lnTo>
                  <a:lnTo>
                    <a:pt x="35" y="1"/>
                  </a:lnTo>
                  <a:lnTo>
                    <a:pt x="38" y="1"/>
                  </a:lnTo>
                  <a:lnTo>
                    <a:pt x="42" y="3"/>
                  </a:lnTo>
                  <a:lnTo>
                    <a:pt x="43" y="5"/>
                  </a:lnTo>
                  <a:lnTo>
                    <a:pt x="45" y="8"/>
                  </a:lnTo>
                  <a:lnTo>
                    <a:pt x="47" y="10"/>
                  </a:lnTo>
                  <a:lnTo>
                    <a:pt x="47" y="10"/>
                  </a:lnTo>
                  <a:lnTo>
                    <a:pt x="45" y="14"/>
                  </a:lnTo>
                  <a:lnTo>
                    <a:pt x="43" y="15"/>
                  </a:lnTo>
                  <a:lnTo>
                    <a:pt x="40" y="17"/>
                  </a:lnTo>
                  <a:lnTo>
                    <a:pt x="36" y="17"/>
                  </a:lnTo>
                  <a:lnTo>
                    <a:pt x="35" y="15"/>
                  </a:lnTo>
                  <a:lnTo>
                    <a:pt x="35" y="14"/>
                  </a:lnTo>
                  <a:lnTo>
                    <a:pt x="33" y="10"/>
                  </a:lnTo>
                  <a:lnTo>
                    <a:pt x="33" y="8"/>
                  </a:lnTo>
                  <a:lnTo>
                    <a:pt x="33" y="7"/>
                  </a:lnTo>
                  <a:lnTo>
                    <a:pt x="31" y="5"/>
                  </a:lnTo>
                  <a:lnTo>
                    <a:pt x="28" y="3"/>
                  </a:lnTo>
                  <a:lnTo>
                    <a:pt x="24" y="5"/>
                  </a:lnTo>
                  <a:lnTo>
                    <a:pt x="21" y="7"/>
                  </a:lnTo>
                  <a:lnTo>
                    <a:pt x="17" y="12"/>
                  </a:lnTo>
                  <a:lnTo>
                    <a:pt x="17" y="15"/>
                  </a:lnTo>
                  <a:lnTo>
                    <a:pt x="15" y="21"/>
                  </a:lnTo>
                  <a:lnTo>
                    <a:pt x="15" y="24"/>
                  </a:lnTo>
                  <a:lnTo>
                    <a:pt x="15" y="29"/>
                  </a:lnTo>
                  <a:lnTo>
                    <a:pt x="17" y="35"/>
                  </a:lnTo>
                  <a:lnTo>
                    <a:pt x="21" y="40"/>
                  </a:lnTo>
                  <a:lnTo>
                    <a:pt x="26" y="42"/>
                  </a:lnTo>
                  <a:lnTo>
                    <a:pt x="31" y="43"/>
                  </a:lnTo>
                  <a:lnTo>
                    <a:pt x="36" y="42"/>
                  </a:lnTo>
                  <a:lnTo>
                    <a:pt x="40" y="40"/>
                  </a:lnTo>
                  <a:lnTo>
                    <a:pt x="42" y="38"/>
                  </a:lnTo>
                  <a:lnTo>
                    <a:pt x="43" y="38"/>
                  </a:lnTo>
                  <a:lnTo>
                    <a:pt x="45" y="36"/>
                  </a:lnTo>
                  <a:lnTo>
                    <a:pt x="45" y="38"/>
                  </a:lnTo>
                  <a:lnTo>
                    <a:pt x="47" y="38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6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charset="0"/>
                <a:ea typeface="ＭＳ Ｐゴシック"/>
                <a:cs typeface="Arial"/>
              </a:endParaRPr>
            </a:p>
          </p:txBody>
        </p:sp>
      </p:grpSp>
      <p:grpSp>
        <p:nvGrpSpPr>
          <p:cNvPr id="111653" name="Group 96">
            <a:extLst>
              <a:ext uri="{FF2B5EF4-FFF2-40B4-BE49-F238E27FC236}">
                <a16:creationId xmlns:a16="http://schemas.microsoft.com/office/drawing/2014/main" id="{D6D195B0-9A09-4193-A478-ACB531804770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9278938" y="4154488"/>
            <a:ext cx="119062" cy="69850"/>
            <a:chOff x="3731" y="950"/>
            <a:chExt cx="232" cy="106"/>
          </a:xfrm>
        </p:grpSpPr>
        <p:sp>
          <p:nvSpPr>
            <p:cNvPr id="6756449" name="Rectangle 97">
              <a:extLst>
                <a:ext uri="{FF2B5EF4-FFF2-40B4-BE49-F238E27FC236}">
                  <a16:creationId xmlns:a16="http://schemas.microsoft.com/office/drawing/2014/main" id="{6D71D67F-E96E-4B2F-85CF-DC5C89E2B86E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3731" y="993"/>
              <a:ext cx="108" cy="14"/>
            </a:xfrm>
            <a:prstGeom prst="rect">
              <a:avLst/>
            </a:prstGeom>
            <a:solidFill>
              <a:srgbClr val="FFFFFF"/>
            </a:solidFill>
            <a:ln w="0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6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Arial" charset="0"/>
                <a:ea typeface="ＭＳ Ｐゴシック" panose="020B0600070205080204" pitchFamily="34" charset="-128"/>
                <a:cs typeface="Arial"/>
              </a:endParaRPr>
            </a:p>
          </p:txBody>
        </p:sp>
        <p:sp>
          <p:nvSpPr>
            <p:cNvPr id="6756450" name="Freeform 98">
              <a:extLst>
                <a:ext uri="{FF2B5EF4-FFF2-40B4-BE49-F238E27FC236}">
                  <a16:creationId xmlns:a16="http://schemas.microsoft.com/office/drawing/2014/main" id="{BA642944-071F-4179-A92D-A05F02DB5397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3889" y="950"/>
              <a:ext cx="74" cy="106"/>
            </a:xfrm>
            <a:custGeom>
              <a:avLst/>
              <a:gdLst/>
              <a:ahLst/>
              <a:cxnLst>
                <a:cxn ang="0">
                  <a:pos x="47" y="38"/>
                </a:cxn>
                <a:cxn ang="0">
                  <a:pos x="47" y="40"/>
                </a:cxn>
                <a:cxn ang="0">
                  <a:pos x="45" y="42"/>
                </a:cxn>
                <a:cxn ang="0">
                  <a:pos x="42" y="45"/>
                </a:cxn>
                <a:cxn ang="0">
                  <a:pos x="36" y="47"/>
                </a:cxn>
                <a:cxn ang="0">
                  <a:pos x="31" y="49"/>
                </a:cxn>
                <a:cxn ang="0">
                  <a:pos x="26" y="51"/>
                </a:cxn>
                <a:cxn ang="0">
                  <a:pos x="19" y="49"/>
                </a:cxn>
                <a:cxn ang="0">
                  <a:pos x="12" y="47"/>
                </a:cxn>
                <a:cxn ang="0">
                  <a:pos x="7" y="43"/>
                </a:cxn>
                <a:cxn ang="0">
                  <a:pos x="3" y="38"/>
                </a:cxn>
                <a:cxn ang="0">
                  <a:pos x="1" y="33"/>
                </a:cxn>
                <a:cxn ang="0">
                  <a:pos x="0" y="26"/>
                </a:cxn>
                <a:cxn ang="0">
                  <a:pos x="1" y="19"/>
                </a:cxn>
                <a:cxn ang="0">
                  <a:pos x="5" y="12"/>
                </a:cxn>
                <a:cxn ang="0">
                  <a:pos x="8" y="7"/>
                </a:cxn>
                <a:cxn ang="0">
                  <a:pos x="14" y="3"/>
                </a:cxn>
                <a:cxn ang="0">
                  <a:pos x="21" y="1"/>
                </a:cxn>
                <a:cxn ang="0">
                  <a:pos x="28" y="0"/>
                </a:cxn>
                <a:cxn ang="0">
                  <a:pos x="35" y="1"/>
                </a:cxn>
                <a:cxn ang="0">
                  <a:pos x="38" y="1"/>
                </a:cxn>
                <a:cxn ang="0">
                  <a:pos x="42" y="3"/>
                </a:cxn>
                <a:cxn ang="0">
                  <a:pos x="43" y="5"/>
                </a:cxn>
                <a:cxn ang="0">
                  <a:pos x="45" y="8"/>
                </a:cxn>
                <a:cxn ang="0">
                  <a:pos x="47" y="10"/>
                </a:cxn>
                <a:cxn ang="0">
                  <a:pos x="47" y="10"/>
                </a:cxn>
                <a:cxn ang="0">
                  <a:pos x="45" y="14"/>
                </a:cxn>
                <a:cxn ang="0">
                  <a:pos x="43" y="15"/>
                </a:cxn>
                <a:cxn ang="0">
                  <a:pos x="40" y="17"/>
                </a:cxn>
                <a:cxn ang="0">
                  <a:pos x="36" y="17"/>
                </a:cxn>
                <a:cxn ang="0">
                  <a:pos x="35" y="15"/>
                </a:cxn>
                <a:cxn ang="0">
                  <a:pos x="35" y="14"/>
                </a:cxn>
                <a:cxn ang="0">
                  <a:pos x="33" y="10"/>
                </a:cxn>
                <a:cxn ang="0">
                  <a:pos x="33" y="8"/>
                </a:cxn>
                <a:cxn ang="0">
                  <a:pos x="33" y="7"/>
                </a:cxn>
                <a:cxn ang="0">
                  <a:pos x="31" y="5"/>
                </a:cxn>
                <a:cxn ang="0">
                  <a:pos x="28" y="3"/>
                </a:cxn>
                <a:cxn ang="0">
                  <a:pos x="24" y="5"/>
                </a:cxn>
                <a:cxn ang="0">
                  <a:pos x="21" y="7"/>
                </a:cxn>
                <a:cxn ang="0">
                  <a:pos x="17" y="12"/>
                </a:cxn>
                <a:cxn ang="0">
                  <a:pos x="17" y="15"/>
                </a:cxn>
                <a:cxn ang="0">
                  <a:pos x="15" y="21"/>
                </a:cxn>
                <a:cxn ang="0">
                  <a:pos x="15" y="24"/>
                </a:cxn>
                <a:cxn ang="0">
                  <a:pos x="15" y="29"/>
                </a:cxn>
                <a:cxn ang="0">
                  <a:pos x="17" y="35"/>
                </a:cxn>
                <a:cxn ang="0">
                  <a:pos x="21" y="40"/>
                </a:cxn>
                <a:cxn ang="0">
                  <a:pos x="26" y="42"/>
                </a:cxn>
                <a:cxn ang="0">
                  <a:pos x="31" y="43"/>
                </a:cxn>
                <a:cxn ang="0">
                  <a:pos x="36" y="42"/>
                </a:cxn>
                <a:cxn ang="0">
                  <a:pos x="40" y="40"/>
                </a:cxn>
                <a:cxn ang="0">
                  <a:pos x="42" y="38"/>
                </a:cxn>
                <a:cxn ang="0">
                  <a:pos x="43" y="38"/>
                </a:cxn>
                <a:cxn ang="0">
                  <a:pos x="45" y="36"/>
                </a:cxn>
                <a:cxn ang="0">
                  <a:pos x="45" y="38"/>
                </a:cxn>
                <a:cxn ang="0">
                  <a:pos x="47" y="38"/>
                </a:cxn>
              </a:cxnLst>
              <a:rect l="0" t="0" r="r" b="b"/>
              <a:pathLst>
                <a:path w="47" h="51">
                  <a:moveTo>
                    <a:pt x="47" y="38"/>
                  </a:moveTo>
                  <a:lnTo>
                    <a:pt x="47" y="40"/>
                  </a:lnTo>
                  <a:lnTo>
                    <a:pt x="45" y="42"/>
                  </a:lnTo>
                  <a:lnTo>
                    <a:pt x="42" y="45"/>
                  </a:lnTo>
                  <a:lnTo>
                    <a:pt x="36" y="47"/>
                  </a:lnTo>
                  <a:lnTo>
                    <a:pt x="31" y="49"/>
                  </a:lnTo>
                  <a:lnTo>
                    <a:pt x="26" y="51"/>
                  </a:lnTo>
                  <a:lnTo>
                    <a:pt x="19" y="49"/>
                  </a:lnTo>
                  <a:lnTo>
                    <a:pt x="12" y="47"/>
                  </a:lnTo>
                  <a:lnTo>
                    <a:pt x="7" y="43"/>
                  </a:lnTo>
                  <a:lnTo>
                    <a:pt x="3" y="38"/>
                  </a:lnTo>
                  <a:lnTo>
                    <a:pt x="1" y="33"/>
                  </a:lnTo>
                  <a:lnTo>
                    <a:pt x="0" y="26"/>
                  </a:lnTo>
                  <a:lnTo>
                    <a:pt x="1" y="19"/>
                  </a:lnTo>
                  <a:lnTo>
                    <a:pt x="5" y="12"/>
                  </a:lnTo>
                  <a:lnTo>
                    <a:pt x="8" y="7"/>
                  </a:lnTo>
                  <a:lnTo>
                    <a:pt x="14" y="3"/>
                  </a:lnTo>
                  <a:lnTo>
                    <a:pt x="21" y="1"/>
                  </a:lnTo>
                  <a:lnTo>
                    <a:pt x="28" y="0"/>
                  </a:lnTo>
                  <a:lnTo>
                    <a:pt x="35" y="1"/>
                  </a:lnTo>
                  <a:lnTo>
                    <a:pt x="38" y="1"/>
                  </a:lnTo>
                  <a:lnTo>
                    <a:pt x="42" y="3"/>
                  </a:lnTo>
                  <a:lnTo>
                    <a:pt x="43" y="5"/>
                  </a:lnTo>
                  <a:lnTo>
                    <a:pt x="45" y="8"/>
                  </a:lnTo>
                  <a:lnTo>
                    <a:pt x="47" y="10"/>
                  </a:lnTo>
                  <a:lnTo>
                    <a:pt x="47" y="10"/>
                  </a:lnTo>
                  <a:lnTo>
                    <a:pt x="45" y="14"/>
                  </a:lnTo>
                  <a:lnTo>
                    <a:pt x="43" y="15"/>
                  </a:lnTo>
                  <a:lnTo>
                    <a:pt x="40" y="17"/>
                  </a:lnTo>
                  <a:lnTo>
                    <a:pt x="36" y="17"/>
                  </a:lnTo>
                  <a:lnTo>
                    <a:pt x="35" y="15"/>
                  </a:lnTo>
                  <a:lnTo>
                    <a:pt x="35" y="14"/>
                  </a:lnTo>
                  <a:lnTo>
                    <a:pt x="33" y="10"/>
                  </a:lnTo>
                  <a:lnTo>
                    <a:pt x="33" y="8"/>
                  </a:lnTo>
                  <a:lnTo>
                    <a:pt x="33" y="7"/>
                  </a:lnTo>
                  <a:lnTo>
                    <a:pt x="31" y="5"/>
                  </a:lnTo>
                  <a:lnTo>
                    <a:pt x="28" y="3"/>
                  </a:lnTo>
                  <a:lnTo>
                    <a:pt x="24" y="5"/>
                  </a:lnTo>
                  <a:lnTo>
                    <a:pt x="21" y="7"/>
                  </a:lnTo>
                  <a:lnTo>
                    <a:pt x="17" y="12"/>
                  </a:lnTo>
                  <a:lnTo>
                    <a:pt x="17" y="15"/>
                  </a:lnTo>
                  <a:lnTo>
                    <a:pt x="15" y="21"/>
                  </a:lnTo>
                  <a:lnTo>
                    <a:pt x="15" y="24"/>
                  </a:lnTo>
                  <a:lnTo>
                    <a:pt x="15" y="29"/>
                  </a:lnTo>
                  <a:lnTo>
                    <a:pt x="17" y="35"/>
                  </a:lnTo>
                  <a:lnTo>
                    <a:pt x="21" y="40"/>
                  </a:lnTo>
                  <a:lnTo>
                    <a:pt x="26" y="42"/>
                  </a:lnTo>
                  <a:lnTo>
                    <a:pt x="31" y="43"/>
                  </a:lnTo>
                  <a:lnTo>
                    <a:pt x="36" y="42"/>
                  </a:lnTo>
                  <a:lnTo>
                    <a:pt x="40" y="40"/>
                  </a:lnTo>
                  <a:lnTo>
                    <a:pt x="42" y="38"/>
                  </a:lnTo>
                  <a:lnTo>
                    <a:pt x="43" y="38"/>
                  </a:lnTo>
                  <a:lnTo>
                    <a:pt x="45" y="36"/>
                  </a:lnTo>
                  <a:lnTo>
                    <a:pt x="45" y="38"/>
                  </a:lnTo>
                  <a:lnTo>
                    <a:pt x="47" y="38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6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charset="0"/>
                <a:ea typeface="ＭＳ Ｐゴシック"/>
                <a:cs typeface="Arial"/>
              </a:endParaRPr>
            </a:p>
          </p:txBody>
        </p:sp>
      </p:grpSp>
      <p:grpSp>
        <p:nvGrpSpPr>
          <p:cNvPr id="111654" name="Group 99">
            <a:extLst>
              <a:ext uri="{FF2B5EF4-FFF2-40B4-BE49-F238E27FC236}">
                <a16:creationId xmlns:a16="http://schemas.microsoft.com/office/drawing/2014/main" id="{3E5AC328-4995-4EEE-9BC3-AF1AF065C645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9278938" y="4273550"/>
            <a:ext cx="119062" cy="69850"/>
            <a:chOff x="3731" y="950"/>
            <a:chExt cx="232" cy="106"/>
          </a:xfrm>
        </p:grpSpPr>
        <p:sp>
          <p:nvSpPr>
            <p:cNvPr id="6756452" name="Rectangle 100">
              <a:extLst>
                <a:ext uri="{FF2B5EF4-FFF2-40B4-BE49-F238E27FC236}">
                  <a16:creationId xmlns:a16="http://schemas.microsoft.com/office/drawing/2014/main" id="{A0219762-D1A4-45E6-928F-A4330B50543D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3731" y="993"/>
              <a:ext cx="108" cy="14"/>
            </a:xfrm>
            <a:prstGeom prst="rect">
              <a:avLst/>
            </a:prstGeom>
            <a:solidFill>
              <a:srgbClr val="FFFFFF"/>
            </a:solidFill>
            <a:ln w="0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6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Arial" charset="0"/>
                <a:ea typeface="ＭＳ Ｐゴシック" panose="020B0600070205080204" pitchFamily="34" charset="-128"/>
                <a:cs typeface="Arial"/>
              </a:endParaRPr>
            </a:p>
          </p:txBody>
        </p:sp>
        <p:sp>
          <p:nvSpPr>
            <p:cNvPr id="6756453" name="Freeform 101">
              <a:extLst>
                <a:ext uri="{FF2B5EF4-FFF2-40B4-BE49-F238E27FC236}">
                  <a16:creationId xmlns:a16="http://schemas.microsoft.com/office/drawing/2014/main" id="{50BE0638-7663-40BA-8A74-B8C792C55BC4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3889" y="950"/>
              <a:ext cx="74" cy="106"/>
            </a:xfrm>
            <a:custGeom>
              <a:avLst/>
              <a:gdLst/>
              <a:ahLst/>
              <a:cxnLst>
                <a:cxn ang="0">
                  <a:pos x="47" y="38"/>
                </a:cxn>
                <a:cxn ang="0">
                  <a:pos x="47" y="40"/>
                </a:cxn>
                <a:cxn ang="0">
                  <a:pos x="45" y="42"/>
                </a:cxn>
                <a:cxn ang="0">
                  <a:pos x="42" y="45"/>
                </a:cxn>
                <a:cxn ang="0">
                  <a:pos x="36" y="47"/>
                </a:cxn>
                <a:cxn ang="0">
                  <a:pos x="31" y="49"/>
                </a:cxn>
                <a:cxn ang="0">
                  <a:pos x="26" y="51"/>
                </a:cxn>
                <a:cxn ang="0">
                  <a:pos x="19" y="49"/>
                </a:cxn>
                <a:cxn ang="0">
                  <a:pos x="12" y="47"/>
                </a:cxn>
                <a:cxn ang="0">
                  <a:pos x="7" y="43"/>
                </a:cxn>
                <a:cxn ang="0">
                  <a:pos x="3" y="38"/>
                </a:cxn>
                <a:cxn ang="0">
                  <a:pos x="1" y="33"/>
                </a:cxn>
                <a:cxn ang="0">
                  <a:pos x="0" y="26"/>
                </a:cxn>
                <a:cxn ang="0">
                  <a:pos x="1" y="19"/>
                </a:cxn>
                <a:cxn ang="0">
                  <a:pos x="5" y="12"/>
                </a:cxn>
                <a:cxn ang="0">
                  <a:pos x="8" y="7"/>
                </a:cxn>
                <a:cxn ang="0">
                  <a:pos x="14" y="3"/>
                </a:cxn>
                <a:cxn ang="0">
                  <a:pos x="21" y="1"/>
                </a:cxn>
                <a:cxn ang="0">
                  <a:pos x="28" y="0"/>
                </a:cxn>
                <a:cxn ang="0">
                  <a:pos x="35" y="1"/>
                </a:cxn>
                <a:cxn ang="0">
                  <a:pos x="38" y="1"/>
                </a:cxn>
                <a:cxn ang="0">
                  <a:pos x="42" y="3"/>
                </a:cxn>
                <a:cxn ang="0">
                  <a:pos x="43" y="5"/>
                </a:cxn>
                <a:cxn ang="0">
                  <a:pos x="45" y="8"/>
                </a:cxn>
                <a:cxn ang="0">
                  <a:pos x="47" y="10"/>
                </a:cxn>
                <a:cxn ang="0">
                  <a:pos x="47" y="10"/>
                </a:cxn>
                <a:cxn ang="0">
                  <a:pos x="45" y="14"/>
                </a:cxn>
                <a:cxn ang="0">
                  <a:pos x="43" y="15"/>
                </a:cxn>
                <a:cxn ang="0">
                  <a:pos x="40" y="17"/>
                </a:cxn>
                <a:cxn ang="0">
                  <a:pos x="36" y="17"/>
                </a:cxn>
                <a:cxn ang="0">
                  <a:pos x="35" y="15"/>
                </a:cxn>
                <a:cxn ang="0">
                  <a:pos x="35" y="14"/>
                </a:cxn>
                <a:cxn ang="0">
                  <a:pos x="33" y="10"/>
                </a:cxn>
                <a:cxn ang="0">
                  <a:pos x="33" y="8"/>
                </a:cxn>
                <a:cxn ang="0">
                  <a:pos x="33" y="7"/>
                </a:cxn>
                <a:cxn ang="0">
                  <a:pos x="31" y="5"/>
                </a:cxn>
                <a:cxn ang="0">
                  <a:pos x="28" y="3"/>
                </a:cxn>
                <a:cxn ang="0">
                  <a:pos x="24" y="5"/>
                </a:cxn>
                <a:cxn ang="0">
                  <a:pos x="21" y="7"/>
                </a:cxn>
                <a:cxn ang="0">
                  <a:pos x="17" y="12"/>
                </a:cxn>
                <a:cxn ang="0">
                  <a:pos x="17" y="15"/>
                </a:cxn>
                <a:cxn ang="0">
                  <a:pos x="15" y="21"/>
                </a:cxn>
                <a:cxn ang="0">
                  <a:pos x="15" y="24"/>
                </a:cxn>
                <a:cxn ang="0">
                  <a:pos x="15" y="29"/>
                </a:cxn>
                <a:cxn ang="0">
                  <a:pos x="17" y="35"/>
                </a:cxn>
                <a:cxn ang="0">
                  <a:pos x="21" y="40"/>
                </a:cxn>
                <a:cxn ang="0">
                  <a:pos x="26" y="42"/>
                </a:cxn>
                <a:cxn ang="0">
                  <a:pos x="31" y="43"/>
                </a:cxn>
                <a:cxn ang="0">
                  <a:pos x="36" y="42"/>
                </a:cxn>
                <a:cxn ang="0">
                  <a:pos x="40" y="40"/>
                </a:cxn>
                <a:cxn ang="0">
                  <a:pos x="42" y="38"/>
                </a:cxn>
                <a:cxn ang="0">
                  <a:pos x="43" y="38"/>
                </a:cxn>
                <a:cxn ang="0">
                  <a:pos x="45" y="36"/>
                </a:cxn>
                <a:cxn ang="0">
                  <a:pos x="45" y="38"/>
                </a:cxn>
                <a:cxn ang="0">
                  <a:pos x="47" y="38"/>
                </a:cxn>
              </a:cxnLst>
              <a:rect l="0" t="0" r="r" b="b"/>
              <a:pathLst>
                <a:path w="47" h="51">
                  <a:moveTo>
                    <a:pt x="47" y="38"/>
                  </a:moveTo>
                  <a:lnTo>
                    <a:pt x="47" y="40"/>
                  </a:lnTo>
                  <a:lnTo>
                    <a:pt x="45" y="42"/>
                  </a:lnTo>
                  <a:lnTo>
                    <a:pt x="42" y="45"/>
                  </a:lnTo>
                  <a:lnTo>
                    <a:pt x="36" y="47"/>
                  </a:lnTo>
                  <a:lnTo>
                    <a:pt x="31" y="49"/>
                  </a:lnTo>
                  <a:lnTo>
                    <a:pt x="26" y="51"/>
                  </a:lnTo>
                  <a:lnTo>
                    <a:pt x="19" y="49"/>
                  </a:lnTo>
                  <a:lnTo>
                    <a:pt x="12" y="47"/>
                  </a:lnTo>
                  <a:lnTo>
                    <a:pt x="7" y="43"/>
                  </a:lnTo>
                  <a:lnTo>
                    <a:pt x="3" y="38"/>
                  </a:lnTo>
                  <a:lnTo>
                    <a:pt x="1" y="33"/>
                  </a:lnTo>
                  <a:lnTo>
                    <a:pt x="0" y="26"/>
                  </a:lnTo>
                  <a:lnTo>
                    <a:pt x="1" y="19"/>
                  </a:lnTo>
                  <a:lnTo>
                    <a:pt x="5" y="12"/>
                  </a:lnTo>
                  <a:lnTo>
                    <a:pt x="8" y="7"/>
                  </a:lnTo>
                  <a:lnTo>
                    <a:pt x="14" y="3"/>
                  </a:lnTo>
                  <a:lnTo>
                    <a:pt x="21" y="1"/>
                  </a:lnTo>
                  <a:lnTo>
                    <a:pt x="28" y="0"/>
                  </a:lnTo>
                  <a:lnTo>
                    <a:pt x="35" y="1"/>
                  </a:lnTo>
                  <a:lnTo>
                    <a:pt x="38" y="1"/>
                  </a:lnTo>
                  <a:lnTo>
                    <a:pt x="42" y="3"/>
                  </a:lnTo>
                  <a:lnTo>
                    <a:pt x="43" y="5"/>
                  </a:lnTo>
                  <a:lnTo>
                    <a:pt x="45" y="8"/>
                  </a:lnTo>
                  <a:lnTo>
                    <a:pt x="47" y="10"/>
                  </a:lnTo>
                  <a:lnTo>
                    <a:pt x="47" y="10"/>
                  </a:lnTo>
                  <a:lnTo>
                    <a:pt x="45" y="14"/>
                  </a:lnTo>
                  <a:lnTo>
                    <a:pt x="43" y="15"/>
                  </a:lnTo>
                  <a:lnTo>
                    <a:pt x="40" y="17"/>
                  </a:lnTo>
                  <a:lnTo>
                    <a:pt x="36" y="17"/>
                  </a:lnTo>
                  <a:lnTo>
                    <a:pt x="35" y="15"/>
                  </a:lnTo>
                  <a:lnTo>
                    <a:pt x="35" y="14"/>
                  </a:lnTo>
                  <a:lnTo>
                    <a:pt x="33" y="10"/>
                  </a:lnTo>
                  <a:lnTo>
                    <a:pt x="33" y="8"/>
                  </a:lnTo>
                  <a:lnTo>
                    <a:pt x="33" y="7"/>
                  </a:lnTo>
                  <a:lnTo>
                    <a:pt x="31" y="5"/>
                  </a:lnTo>
                  <a:lnTo>
                    <a:pt x="28" y="3"/>
                  </a:lnTo>
                  <a:lnTo>
                    <a:pt x="24" y="5"/>
                  </a:lnTo>
                  <a:lnTo>
                    <a:pt x="21" y="7"/>
                  </a:lnTo>
                  <a:lnTo>
                    <a:pt x="17" y="12"/>
                  </a:lnTo>
                  <a:lnTo>
                    <a:pt x="17" y="15"/>
                  </a:lnTo>
                  <a:lnTo>
                    <a:pt x="15" y="21"/>
                  </a:lnTo>
                  <a:lnTo>
                    <a:pt x="15" y="24"/>
                  </a:lnTo>
                  <a:lnTo>
                    <a:pt x="15" y="29"/>
                  </a:lnTo>
                  <a:lnTo>
                    <a:pt x="17" y="35"/>
                  </a:lnTo>
                  <a:lnTo>
                    <a:pt x="21" y="40"/>
                  </a:lnTo>
                  <a:lnTo>
                    <a:pt x="26" y="42"/>
                  </a:lnTo>
                  <a:lnTo>
                    <a:pt x="31" y="43"/>
                  </a:lnTo>
                  <a:lnTo>
                    <a:pt x="36" y="42"/>
                  </a:lnTo>
                  <a:lnTo>
                    <a:pt x="40" y="40"/>
                  </a:lnTo>
                  <a:lnTo>
                    <a:pt x="42" y="38"/>
                  </a:lnTo>
                  <a:lnTo>
                    <a:pt x="43" y="38"/>
                  </a:lnTo>
                  <a:lnTo>
                    <a:pt x="45" y="36"/>
                  </a:lnTo>
                  <a:lnTo>
                    <a:pt x="45" y="38"/>
                  </a:lnTo>
                  <a:lnTo>
                    <a:pt x="47" y="38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6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charset="0"/>
                <a:ea typeface="ＭＳ Ｐゴシック"/>
                <a:cs typeface="Arial"/>
              </a:endParaRPr>
            </a:p>
          </p:txBody>
        </p:sp>
      </p:grpSp>
      <p:grpSp>
        <p:nvGrpSpPr>
          <p:cNvPr id="111655" name="Group 103">
            <a:extLst>
              <a:ext uri="{FF2B5EF4-FFF2-40B4-BE49-F238E27FC236}">
                <a16:creationId xmlns:a16="http://schemas.microsoft.com/office/drawing/2014/main" id="{03D82A9C-80B0-4850-8002-174B53EEE0EF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1974851" y="4805363"/>
            <a:ext cx="138113" cy="68262"/>
            <a:chOff x="1849" y="864"/>
            <a:chExt cx="203" cy="82"/>
          </a:xfrm>
        </p:grpSpPr>
        <p:sp>
          <p:nvSpPr>
            <p:cNvPr id="6756456" name="Freeform 104">
              <a:extLst>
                <a:ext uri="{FF2B5EF4-FFF2-40B4-BE49-F238E27FC236}">
                  <a16:creationId xmlns:a16="http://schemas.microsoft.com/office/drawing/2014/main" id="{C83EF032-CEFA-43A8-B92E-104D6F9916AE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849" y="864"/>
              <a:ext cx="58" cy="82"/>
            </a:xfrm>
            <a:custGeom>
              <a:avLst/>
              <a:gdLst/>
              <a:ahLst/>
              <a:cxnLst>
                <a:cxn ang="0">
                  <a:pos x="47" y="38"/>
                </a:cxn>
                <a:cxn ang="0">
                  <a:pos x="47" y="40"/>
                </a:cxn>
                <a:cxn ang="0">
                  <a:pos x="45" y="42"/>
                </a:cxn>
                <a:cxn ang="0">
                  <a:pos x="42" y="45"/>
                </a:cxn>
                <a:cxn ang="0">
                  <a:pos x="36" y="47"/>
                </a:cxn>
                <a:cxn ang="0">
                  <a:pos x="31" y="49"/>
                </a:cxn>
                <a:cxn ang="0">
                  <a:pos x="26" y="51"/>
                </a:cxn>
                <a:cxn ang="0">
                  <a:pos x="19" y="49"/>
                </a:cxn>
                <a:cxn ang="0">
                  <a:pos x="12" y="47"/>
                </a:cxn>
                <a:cxn ang="0">
                  <a:pos x="7" y="43"/>
                </a:cxn>
                <a:cxn ang="0">
                  <a:pos x="3" y="38"/>
                </a:cxn>
                <a:cxn ang="0">
                  <a:pos x="1" y="33"/>
                </a:cxn>
                <a:cxn ang="0">
                  <a:pos x="0" y="26"/>
                </a:cxn>
                <a:cxn ang="0">
                  <a:pos x="1" y="19"/>
                </a:cxn>
                <a:cxn ang="0">
                  <a:pos x="5" y="12"/>
                </a:cxn>
                <a:cxn ang="0">
                  <a:pos x="8" y="7"/>
                </a:cxn>
                <a:cxn ang="0">
                  <a:pos x="14" y="3"/>
                </a:cxn>
                <a:cxn ang="0">
                  <a:pos x="21" y="1"/>
                </a:cxn>
                <a:cxn ang="0">
                  <a:pos x="28" y="0"/>
                </a:cxn>
                <a:cxn ang="0">
                  <a:pos x="35" y="1"/>
                </a:cxn>
                <a:cxn ang="0">
                  <a:pos x="38" y="1"/>
                </a:cxn>
                <a:cxn ang="0">
                  <a:pos x="42" y="3"/>
                </a:cxn>
                <a:cxn ang="0">
                  <a:pos x="43" y="5"/>
                </a:cxn>
                <a:cxn ang="0">
                  <a:pos x="45" y="8"/>
                </a:cxn>
                <a:cxn ang="0">
                  <a:pos x="47" y="10"/>
                </a:cxn>
                <a:cxn ang="0">
                  <a:pos x="47" y="10"/>
                </a:cxn>
                <a:cxn ang="0">
                  <a:pos x="45" y="14"/>
                </a:cxn>
                <a:cxn ang="0">
                  <a:pos x="43" y="15"/>
                </a:cxn>
                <a:cxn ang="0">
                  <a:pos x="40" y="17"/>
                </a:cxn>
                <a:cxn ang="0">
                  <a:pos x="36" y="17"/>
                </a:cxn>
                <a:cxn ang="0">
                  <a:pos x="35" y="15"/>
                </a:cxn>
                <a:cxn ang="0">
                  <a:pos x="35" y="14"/>
                </a:cxn>
                <a:cxn ang="0">
                  <a:pos x="33" y="10"/>
                </a:cxn>
                <a:cxn ang="0">
                  <a:pos x="33" y="8"/>
                </a:cxn>
                <a:cxn ang="0">
                  <a:pos x="33" y="7"/>
                </a:cxn>
                <a:cxn ang="0">
                  <a:pos x="31" y="5"/>
                </a:cxn>
                <a:cxn ang="0">
                  <a:pos x="28" y="3"/>
                </a:cxn>
                <a:cxn ang="0">
                  <a:pos x="24" y="5"/>
                </a:cxn>
                <a:cxn ang="0">
                  <a:pos x="21" y="7"/>
                </a:cxn>
                <a:cxn ang="0">
                  <a:pos x="17" y="12"/>
                </a:cxn>
                <a:cxn ang="0">
                  <a:pos x="17" y="15"/>
                </a:cxn>
                <a:cxn ang="0">
                  <a:pos x="15" y="21"/>
                </a:cxn>
                <a:cxn ang="0">
                  <a:pos x="15" y="24"/>
                </a:cxn>
                <a:cxn ang="0">
                  <a:pos x="15" y="29"/>
                </a:cxn>
                <a:cxn ang="0">
                  <a:pos x="17" y="35"/>
                </a:cxn>
                <a:cxn ang="0">
                  <a:pos x="21" y="40"/>
                </a:cxn>
                <a:cxn ang="0">
                  <a:pos x="26" y="42"/>
                </a:cxn>
                <a:cxn ang="0">
                  <a:pos x="31" y="43"/>
                </a:cxn>
                <a:cxn ang="0">
                  <a:pos x="36" y="42"/>
                </a:cxn>
                <a:cxn ang="0">
                  <a:pos x="40" y="40"/>
                </a:cxn>
                <a:cxn ang="0">
                  <a:pos x="42" y="38"/>
                </a:cxn>
                <a:cxn ang="0">
                  <a:pos x="43" y="38"/>
                </a:cxn>
                <a:cxn ang="0">
                  <a:pos x="45" y="36"/>
                </a:cxn>
                <a:cxn ang="0">
                  <a:pos x="45" y="38"/>
                </a:cxn>
                <a:cxn ang="0">
                  <a:pos x="47" y="38"/>
                </a:cxn>
              </a:cxnLst>
              <a:rect l="0" t="0" r="r" b="b"/>
              <a:pathLst>
                <a:path w="47" h="51">
                  <a:moveTo>
                    <a:pt x="47" y="38"/>
                  </a:moveTo>
                  <a:lnTo>
                    <a:pt x="47" y="40"/>
                  </a:lnTo>
                  <a:lnTo>
                    <a:pt x="45" y="42"/>
                  </a:lnTo>
                  <a:lnTo>
                    <a:pt x="42" y="45"/>
                  </a:lnTo>
                  <a:lnTo>
                    <a:pt x="36" y="47"/>
                  </a:lnTo>
                  <a:lnTo>
                    <a:pt x="31" y="49"/>
                  </a:lnTo>
                  <a:lnTo>
                    <a:pt x="26" y="51"/>
                  </a:lnTo>
                  <a:lnTo>
                    <a:pt x="19" y="49"/>
                  </a:lnTo>
                  <a:lnTo>
                    <a:pt x="12" y="47"/>
                  </a:lnTo>
                  <a:lnTo>
                    <a:pt x="7" y="43"/>
                  </a:lnTo>
                  <a:lnTo>
                    <a:pt x="3" y="38"/>
                  </a:lnTo>
                  <a:lnTo>
                    <a:pt x="1" y="33"/>
                  </a:lnTo>
                  <a:lnTo>
                    <a:pt x="0" y="26"/>
                  </a:lnTo>
                  <a:lnTo>
                    <a:pt x="1" y="19"/>
                  </a:lnTo>
                  <a:lnTo>
                    <a:pt x="5" y="12"/>
                  </a:lnTo>
                  <a:lnTo>
                    <a:pt x="8" y="7"/>
                  </a:lnTo>
                  <a:lnTo>
                    <a:pt x="14" y="3"/>
                  </a:lnTo>
                  <a:lnTo>
                    <a:pt x="21" y="1"/>
                  </a:lnTo>
                  <a:lnTo>
                    <a:pt x="28" y="0"/>
                  </a:lnTo>
                  <a:lnTo>
                    <a:pt x="35" y="1"/>
                  </a:lnTo>
                  <a:lnTo>
                    <a:pt x="38" y="1"/>
                  </a:lnTo>
                  <a:lnTo>
                    <a:pt x="42" y="3"/>
                  </a:lnTo>
                  <a:lnTo>
                    <a:pt x="43" y="5"/>
                  </a:lnTo>
                  <a:lnTo>
                    <a:pt x="45" y="8"/>
                  </a:lnTo>
                  <a:lnTo>
                    <a:pt x="47" y="10"/>
                  </a:lnTo>
                  <a:lnTo>
                    <a:pt x="47" y="10"/>
                  </a:lnTo>
                  <a:lnTo>
                    <a:pt x="45" y="14"/>
                  </a:lnTo>
                  <a:lnTo>
                    <a:pt x="43" y="15"/>
                  </a:lnTo>
                  <a:lnTo>
                    <a:pt x="40" y="17"/>
                  </a:lnTo>
                  <a:lnTo>
                    <a:pt x="36" y="17"/>
                  </a:lnTo>
                  <a:lnTo>
                    <a:pt x="35" y="15"/>
                  </a:lnTo>
                  <a:lnTo>
                    <a:pt x="35" y="14"/>
                  </a:lnTo>
                  <a:lnTo>
                    <a:pt x="33" y="10"/>
                  </a:lnTo>
                  <a:lnTo>
                    <a:pt x="33" y="8"/>
                  </a:lnTo>
                  <a:lnTo>
                    <a:pt x="33" y="7"/>
                  </a:lnTo>
                  <a:lnTo>
                    <a:pt x="31" y="5"/>
                  </a:lnTo>
                  <a:lnTo>
                    <a:pt x="28" y="3"/>
                  </a:lnTo>
                  <a:lnTo>
                    <a:pt x="24" y="5"/>
                  </a:lnTo>
                  <a:lnTo>
                    <a:pt x="21" y="7"/>
                  </a:lnTo>
                  <a:lnTo>
                    <a:pt x="17" y="12"/>
                  </a:lnTo>
                  <a:lnTo>
                    <a:pt x="17" y="15"/>
                  </a:lnTo>
                  <a:lnTo>
                    <a:pt x="15" y="21"/>
                  </a:lnTo>
                  <a:lnTo>
                    <a:pt x="15" y="24"/>
                  </a:lnTo>
                  <a:lnTo>
                    <a:pt x="15" y="29"/>
                  </a:lnTo>
                  <a:lnTo>
                    <a:pt x="17" y="35"/>
                  </a:lnTo>
                  <a:lnTo>
                    <a:pt x="21" y="40"/>
                  </a:lnTo>
                  <a:lnTo>
                    <a:pt x="26" y="42"/>
                  </a:lnTo>
                  <a:lnTo>
                    <a:pt x="31" y="43"/>
                  </a:lnTo>
                  <a:lnTo>
                    <a:pt x="36" y="42"/>
                  </a:lnTo>
                  <a:lnTo>
                    <a:pt x="40" y="40"/>
                  </a:lnTo>
                  <a:lnTo>
                    <a:pt x="42" y="38"/>
                  </a:lnTo>
                  <a:lnTo>
                    <a:pt x="43" y="38"/>
                  </a:lnTo>
                  <a:lnTo>
                    <a:pt x="45" y="36"/>
                  </a:lnTo>
                  <a:lnTo>
                    <a:pt x="45" y="38"/>
                  </a:lnTo>
                  <a:lnTo>
                    <a:pt x="47" y="38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6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charset="0"/>
                <a:ea typeface="ＭＳ Ｐゴシック"/>
                <a:cs typeface="Arial"/>
              </a:endParaRPr>
            </a:p>
          </p:txBody>
        </p:sp>
        <p:sp>
          <p:nvSpPr>
            <p:cNvPr id="6756457" name="Rectangle 105">
              <a:extLst>
                <a:ext uri="{FF2B5EF4-FFF2-40B4-BE49-F238E27FC236}">
                  <a16:creationId xmlns:a16="http://schemas.microsoft.com/office/drawing/2014/main" id="{4F147D6F-F4B1-4109-8EF8-CA35FB505727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1968" y="896"/>
              <a:ext cx="84" cy="13"/>
            </a:xfrm>
            <a:prstGeom prst="rect">
              <a:avLst/>
            </a:prstGeom>
            <a:solidFill>
              <a:srgbClr val="FFFFFF"/>
            </a:solidFill>
            <a:ln w="0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6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Arial" charset="0"/>
                <a:ea typeface="ＭＳ Ｐゴシック" panose="020B0600070205080204" pitchFamily="34" charset="-128"/>
                <a:cs typeface="Arial"/>
              </a:endParaRPr>
            </a:p>
          </p:txBody>
        </p:sp>
      </p:grpSp>
      <p:grpSp>
        <p:nvGrpSpPr>
          <p:cNvPr id="111656" name="Group 106">
            <a:extLst>
              <a:ext uri="{FF2B5EF4-FFF2-40B4-BE49-F238E27FC236}">
                <a16:creationId xmlns:a16="http://schemas.microsoft.com/office/drawing/2014/main" id="{670E870B-EC1C-486E-B09F-C7B81B906F8D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1970088" y="4930776"/>
            <a:ext cx="138112" cy="68263"/>
            <a:chOff x="1849" y="864"/>
            <a:chExt cx="203" cy="82"/>
          </a:xfrm>
        </p:grpSpPr>
        <p:sp>
          <p:nvSpPr>
            <p:cNvPr id="6756459" name="Freeform 107">
              <a:extLst>
                <a:ext uri="{FF2B5EF4-FFF2-40B4-BE49-F238E27FC236}">
                  <a16:creationId xmlns:a16="http://schemas.microsoft.com/office/drawing/2014/main" id="{15958AA5-63B4-41A3-9701-D1FD1FBA3117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849" y="864"/>
              <a:ext cx="58" cy="82"/>
            </a:xfrm>
            <a:custGeom>
              <a:avLst/>
              <a:gdLst/>
              <a:ahLst/>
              <a:cxnLst>
                <a:cxn ang="0">
                  <a:pos x="47" y="38"/>
                </a:cxn>
                <a:cxn ang="0">
                  <a:pos x="47" y="40"/>
                </a:cxn>
                <a:cxn ang="0">
                  <a:pos x="45" y="42"/>
                </a:cxn>
                <a:cxn ang="0">
                  <a:pos x="42" y="45"/>
                </a:cxn>
                <a:cxn ang="0">
                  <a:pos x="36" y="47"/>
                </a:cxn>
                <a:cxn ang="0">
                  <a:pos x="31" y="49"/>
                </a:cxn>
                <a:cxn ang="0">
                  <a:pos x="26" y="51"/>
                </a:cxn>
                <a:cxn ang="0">
                  <a:pos x="19" y="49"/>
                </a:cxn>
                <a:cxn ang="0">
                  <a:pos x="12" y="47"/>
                </a:cxn>
                <a:cxn ang="0">
                  <a:pos x="7" y="43"/>
                </a:cxn>
                <a:cxn ang="0">
                  <a:pos x="3" y="38"/>
                </a:cxn>
                <a:cxn ang="0">
                  <a:pos x="1" y="33"/>
                </a:cxn>
                <a:cxn ang="0">
                  <a:pos x="0" y="26"/>
                </a:cxn>
                <a:cxn ang="0">
                  <a:pos x="1" y="19"/>
                </a:cxn>
                <a:cxn ang="0">
                  <a:pos x="5" y="12"/>
                </a:cxn>
                <a:cxn ang="0">
                  <a:pos x="8" y="7"/>
                </a:cxn>
                <a:cxn ang="0">
                  <a:pos x="14" y="3"/>
                </a:cxn>
                <a:cxn ang="0">
                  <a:pos x="21" y="1"/>
                </a:cxn>
                <a:cxn ang="0">
                  <a:pos x="28" y="0"/>
                </a:cxn>
                <a:cxn ang="0">
                  <a:pos x="35" y="1"/>
                </a:cxn>
                <a:cxn ang="0">
                  <a:pos x="38" y="1"/>
                </a:cxn>
                <a:cxn ang="0">
                  <a:pos x="42" y="3"/>
                </a:cxn>
                <a:cxn ang="0">
                  <a:pos x="43" y="5"/>
                </a:cxn>
                <a:cxn ang="0">
                  <a:pos x="45" y="8"/>
                </a:cxn>
                <a:cxn ang="0">
                  <a:pos x="47" y="10"/>
                </a:cxn>
                <a:cxn ang="0">
                  <a:pos x="47" y="10"/>
                </a:cxn>
                <a:cxn ang="0">
                  <a:pos x="45" y="14"/>
                </a:cxn>
                <a:cxn ang="0">
                  <a:pos x="43" y="15"/>
                </a:cxn>
                <a:cxn ang="0">
                  <a:pos x="40" y="17"/>
                </a:cxn>
                <a:cxn ang="0">
                  <a:pos x="36" y="17"/>
                </a:cxn>
                <a:cxn ang="0">
                  <a:pos x="35" y="15"/>
                </a:cxn>
                <a:cxn ang="0">
                  <a:pos x="35" y="14"/>
                </a:cxn>
                <a:cxn ang="0">
                  <a:pos x="33" y="10"/>
                </a:cxn>
                <a:cxn ang="0">
                  <a:pos x="33" y="8"/>
                </a:cxn>
                <a:cxn ang="0">
                  <a:pos x="33" y="7"/>
                </a:cxn>
                <a:cxn ang="0">
                  <a:pos x="31" y="5"/>
                </a:cxn>
                <a:cxn ang="0">
                  <a:pos x="28" y="3"/>
                </a:cxn>
                <a:cxn ang="0">
                  <a:pos x="24" y="5"/>
                </a:cxn>
                <a:cxn ang="0">
                  <a:pos x="21" y="7"/>
                </a:cxn>
                <a:cxn ang="0">
                  <a:pos x="17" y="12"/>
                </a:cxn>
                <a:cxn ang="0">
                  <a:pos x="17" y="15"/>
                </a:cxn>
                <a:cxn ang="0">
                  <a:pos x="15" y="21"/>
                </a:cxn>
                <a:cxn ang="0">
                  <a:pos x="15" y="24"/>
                </a:cxn>
                <a:cxn ang="0">
                  <a:pos x="15" y="29"/>
                </a:cxn>
                <a:cxn ang="0">
                  <a:pos x="17" y="35"/>
                </a:cxn>
                <a:cxn ang="0">
                  <a:pos x="21" y="40"/>
                </a:cxn>
                <a:cxn ang="0">
                  <a:pos x="26" y="42"/>
                </a:cxn>
                <a:cxn ang="0">
                  <a:pos x="31" y="43"/>
                </a:cxn>
                <a:cxn ang="0">
                  <a:pos x="36" y="42"/>
                </a:cxn>
                <a:cxn ang="0">
                  <a:pos x="40" y="40"/>
                </a:cxn>
                <a:cxn ang="0">
                  <a:pos x="42" y="38"/>
                </a:cxn>
                <a:cxn ang="0">
                  <a:pos x="43" y="38"/>
                </a:cxn>
                <a:cxn ang="0">
                  <a:pos x="45" y="36"/>
                </a:cxn>
                <a:cxn ang="0">
                  <a:pos x="45" y="38"/>
                </a:cxn>
                <a:cxn ang="0">
                  <a:pos x="47" y="38"/>
                </a:cxn>
              </a:cxnLst>
              <a:rect l="0" t="0" r="r" b="b"/>
              <a:pathLst>
                <a:path w="47" h="51">
                  <a:moveTo>
                    <a:pt x="47" y="38"/>
                  </a:moveTo>
                  <a:lnTo>
                    <a:pt x="47" y="40"/>
                  </a:lnTo>
                  <a:lnTo>
                    <a:pt x="45" y="42"/>
                  </a:lnTo>
                  <a:lnTo>
                    <a:pt x="42" y="45"/>
                  </a:lnTo>
                  <a:lnTo>
                    <a:pt x="36" y="47"/>
                  </a:lnTo>
                  <a:lnTo>
                    <a:pt x="31" y="49"/>
                  </a:lnTo>
                  <a:lnTo>
                    <a:pt x="26" y="51"/>
                  </a:lnTo>
                  <a:lnTo>
                    <a:pt x="19" y="49"/>
                  </a:lnTo>
                  <a:lnTo>
                    <a:pt x="12" y="47"/>
                  </a:lnTo>
                  <a:lnTo>
                    <a:pt x="7" y="43"/>
                  </a:lnTo>
                  <a:lnTo>
                    <a:pt x="3" y="38"/>
                  </a:lnTo>
                  <a:lnTo>
                    <a:pt x="1" y="33"/>
                  </a:lnTo>
                  <a:lnTo>
                    <a:pt x="0" y="26"/>
                  </a:lnTo>
                  <a:lnTo>
                    <a:pt x="1" y="19"/>
                  </a:lnTo>
                  <a:lnTo>
                    <a:pt x="5" y="12"/>
                  </a:lnTo>
                  <a:lnTo>
                    <a:pt x="8" y="7"/>
                  </a:lnTo>
                  <a:lnTo>
                    <a:pt x="14" y="3"/>
                  </a:lnTo>
                  <a:lnTo>
                    <a:pt x="21" y="1"/>
                  </a:lnTo>
                  <a:lnTo>
                    <a:pt x="28" y="0"/>
                  </a:lnTo>
                  <a:lnTo>
                    <a:pt x="35" y="1"/>
                  </a:lnTo>
                  <a:lnTo>
                    <a:pt x="38" y="1"/>
                  </a:lnTo>
                  <a:lnTo>
                    <a:pt x="42" y="3"/>
                  </a:lnTo>
                  <a:lnTo>
                    <a:pt x="43" y="5"/>
                  </a:lnTo>
                  <a:lnTo>
                    <a:pt x="45" y="8"/>
                  </a:lnTo>
                  <a:lnTo>
                    <a:pt x="47" y="10"/>
                  </a:lnTo>
                  <a:lnTo>
                    <a:pt x="47" y="10"/>
                  </a:lnTo>
                  <a:lnTo>
                    <a:pt x="45" y="14"/>
                  </a:lnTo>
                  <a:lnTo>
                    <a:pt x="43" y="15"/>
                  </a:lnTo>
                  <a:lnTo>
                    <a:pt x="40" y="17"/>
                  </a:lnTo>
                  <a:lnTo>
                    <a:pt x="36" y="17"/>
                  </a:lnTo>
                  <a:lnTo>
                    <a:pt x="35" y="15"/>
                  </a:lnTo>
                  <a:lnTo>
                    <a:pt x="35" y="14"/>
                  </a:lnTo>
                  <a:lnTo>
                    <a:pt x="33" y="10"/>
                  </a:lnTo>
                  <a:lnTo>
                    <a:pt x="33" y="8"/>
                  </a:lnTo>
                  <a:lnTo>
                    <a:pt x="33" y="7"/>
                  </a:lnTo>
                  <a:lnTo>
                    <a:pt x="31" y="5"/>
                  </a:lnTo>
                  <a:lnTo>
                    <a:pt x="28" y="3"/>
                  </a:lnTo>
                  <a:lnTo>
                    <a:pt x="24" y="5"/>
                  </a:lnTo>
                  <a:lnTo>
                    <a:pt x="21" y="7"/>
                  </a:lnTo>
                  <a:lnTo>
                    <a:pt x="17" y="12"/>
                  </a:lnTo>
                  <a:lnTo>
                    <a:pt x="17" y="15"/>
                  </a:lnTo>
                  <a:lnTo>
                    <a:pt x="15" y="21"/>
                  </a:lnTo>
                  <a:lnTo>
                    <a:pt x="15" y="24"/>
                  </a:lnTo>
                  <a:lnTo>
                    <a:pt x="15" y="29"/>
                  </a:lnTo>
                  <a:lnTo>
                    <a:pt x="17" y="35"/>
                  </a:lnTo>
                  <a:lnTo>
                    <a:pt x="21" y="40"/>
                  </a:lnTo>
                  <a:lnTo>
                    <a:pt x="26" y="42"/>
                  </a:lnTo>
                  <a:lnTo>
                    <a:pt x="31" y="43"/>
                  </a:lnTo>
                  <a:lnTo>
                    <a:pt x="36" y="42"/>
                  </a:lnTo>
                  <a:lnTo>
                    <a:pt x="40" y="40"/>
                  </a:lnTo>
                  <a:lnTo>
                    <a:pt x="42" y="38"/>
                  </a:lnTo>
                  <a:lnTo>
                    <a:pt x="43" y="38"/>
                  </a:lnTo>
                  <a:lnTo>
                    <a:pt x="45" y="36"/>
                  </a:lnTo>
                  <a:lnTo>
                    <a:pt x="45" y="38"/>
                  </a:lnTo>
                  <a:lnTo>
                    <a:pt x="47" y="38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6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charset="0"/>
                <a:ea typeface="ＭＳ Ｐゴシック"/>
                <a:cs typeface="Arial"/>
              </a:endParaRPr>
            </a:p>
          </p:txBody>
        </p:sp>
        <p:sp>
          <p:nvSpPr>
            <p:cNvPr id="6756460" name="Rectangle 108">
              <a:extLst>
                <a:ext uri="{FF2B5EF4-FFF2-40B4-BE49-F238E27FC236}">
                  <a16:creationId xmlns:a16="http://schemas.microsoft.com/office/drawing/2014/main" id="{A041E60A-95FF-412F-8076-AE841EFA728D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1968" y="896"/>
              <a:ext cx="84" cy="13"/>
            </a:xfrm>
            <a:prstGeom prst="rect">
              <a:avLst/>
            </a:prstGeom>
            <a:solidFill>
              <a:srgbClr val="FFFFFF"/>
            </a:solidFill>
            <a:ln w="0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6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Arial" charset="0"/>
                <a:ea typeface="ＭＳ Ｐゴシック" panose="020B0600070205080204" pitchFamily="34" charset="-128"/>
                <a:cs typeface="Arial"/>
              </a:endParaRPr>
            </a:p>
          </p:txBody>
        </p:sp>
      </p:grpSp>
      <p:grpSp>
        <p:nvGrpSpPr>
          <p:cNvPr id="111657" name="Group 109">
            <a:extLst>
              <a:ext uri="{FF2B5EF4-FFF2-40B4-BE49-F238E27FC236}">
                <a16:creationId xmlns:a16="http://schemas.microsoft.com/office/drawing/2014/main" id="{3CAB5C1A-221A-4371-8641-1A6EECBDCCA5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1970088" y="5164138"/>
            <a:ext cx="138112" cy="68262"/>
            <a:chOff x="1849" y="864"/>
            <a:chExt cx="203" cy="82"/>
          </a:xfrm>
        </p:grpSpPr>
        <p:sp>
          <p:nvSpPr>
            <p:cNvPr id="6756462" name="Freeform 110">
              <a:extLst>
                <a:ext uri="{FF2B5EF4-FFF2-40B4-BE49-F238E27FC236}">
                  <a16:creationId xmlns:a16="http://schemas.microsoft.com/office/drawing/2014/main" id="{40CD6B10-7E8F-42F2-966F-69D0388E743B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849" y="860"/>
              <a:ext cx="58" cy="82"/>
            </a:xfrm>
            <a:custGeom>
              <a:avLst/>
              <a:gdLst/>
              <a:ahLst/>
              <a:cxnLst>
                <a:cxn ang="0">
                  <a:pos x="47" y="38"/>
                </a:cxn>
                <a:cxn ang="0">
                  <a:pos x="47" y="40"/>
                </a:cxn>
                <a:cxn ang="0">
                  <a:pos x="45" y="42"/>
                </a:cxn>
                <a:cxn ang="0">
                  <a:pos x="42" y="45"/>
                </a:cxn>
                <a:cxn ang="0">
                  <a:pos x="36" y="47"/>
                </a:cxn>
                <a:cxn ang="0">
                  <a:pos x="31" y="49"/>
                </a:cxn>
                <a:cxn ang="0">
                  <a:pos x="26" y="51"/>
                </a:cxn>
                <a:cxn ang="0">
                  <a:pos x="19" y="49"/>
                </a:cxn>
                <a:cxn ang="0">
                  <a:pos x="12" y="47"/>
                </a:cxn>
                <a:cxn ang="0">
                  <a:pos x="7" y="43"/>
                </a:cxn>
                <a:cxn ang="0">
                  <a:pos x="3" y="38"/>
                </a:cxn>
                <a:cxn ang="0">
                  <a:pos x="1" y="33"/>
                </a:cxn>
                <a:cxn ang="0">
                  <a:pos x="0" y="26"/>
                </a:cxn>
                <a:cxn ang="0">
                  <a:pos x="1" y="19"/>
                </a:cxn>
                <a:cxn ang="0">
                  <a:pos x="5" y="12"/>
                </a:cxn>
                <a:cxn ang="0">
                  <a:pos x="8" y="7"/>
                </a:cxn>
                <a:cxn ang="0">
                  <a:pos x="14" y="3"/>
                </a:cxn>
                <a:cxn ang="0">
                  <a:pos x="21" y="1"/>
                </a:cxn>
                <a:cxn ang="0">
                  <a:pos x="28" y="0"/>
                </a:cxn>
                <a:cxn ang="0">
                  <a:pos x="35" y="1"/>
                </a:cxn>
                <a:cxn ang="0">
                  <a:pos x="38" y="1"/>
                </a:cxn>
                <a:cxn ang="0">
                  <a:pos x="42" y="3"/>
                </a:cxn>
                <a:cxn ang="0">
                  <a:pos x="43" y="5"/>
                </a:cxn>
                <a:cxn ang="0">
                  <a:pos x="45" y="8"/>
                </a:cxn>
                <a:cxn ang="0">
                  <a:pos x="47" y="10"/>
                </a:cxn>
                <a:cxn ang="0">
                  <a:pos x="47" y="10"/>
                </a:cxn>
                <a:cxn ang="0">
                  <a:pos x="45" y="14"/>
                </a:cxn>
                <a:cxn ang="0">
                  <a:pos x="43" y="15"/>
                </a:cxn>
                <a:cxn ang="0">
                  <a:pos x="40" y="17"/>
                </a:cxn>
                <a:cxn ang="0">
                  <a:pos x="36" y="17"/>
                </a:cxn>
                <a:cxn ang="0">
                  <a:pos x="35" y="15"/>
                </a:cxn>
                <a:cxn ang="0">
                  <a:pos x="35" y="14"/>
                </a:cxn>
                <a:cxn ang="0">
                  <a:pos x="33" y="10"/>
                </a:cxn>
                <a:cxn ang="0">
                  <a:pos x="33" y="8"/>
                </a:cxn>
                <a:cxn ang="0">
                  <a:pos x="33" y="7"/>
                </a:cxn>
                <a:cxn ang="0">
                  <a:pos x="31" y="5"/>
                </a:cxn>
                <a:cxn ang="0">
                  <a:pos x="28" y="3"/>
                </a:cxn>
                <a:cxn ang="0">
                  <a:pos x="24" y="5"/>
                </a:cxn>
                <a:cxn ang="0">
                  <a:pos x="21" y="7"/>
                </a:cxn>
                <a:cxn ang="0">
                  <a:pos x="17" y="12"/>
                </a:cxn>
                <a:cxn ang="0">
                  <a:pos x="17" y="15"/>
                </a:cxn>
                <a:cxn ang="0">
                  <a:pos x="15" y="21"/>
                </a:cxn>
                <a:cxn ang="0">
                  <a:pos x="15" y="24"/>
                </a:cxn>
                <a:cxn ang="0">
                  <a:pos x="15" y="29"/>
                </a:cxn>
                <a:cxn ang="0">
                  <a:pos x="17" y="35"/>
                </a:cxn>
                <a:cxn ang="0">
                  <a:pos x="21" y="40"/>
                </a:cxn>
                <a:cxn ang="0">
                  <a:pos x="26" y="42"/>
                </a:cxn>
                <a:cxn ang="0">
                  <a:pos x="31" y="43"/>
                </a:cxn>
                <a:cxn ang="0">
                  <a:pos x="36" y="42"/>
                </a:cxn>
                <a:cxn ang="0">
                  <a:pos x="40" y="40"/>
                </a:cxn>
                <a:cxn ang="0">
                  <a:pos x="42" y="38"/>
                </a:cxn>
                <a:cxn ang="0">
                  <a:pos x="43" y="38"/>
                </a:cxn>
                <a:cxn ang="0">
                  <a:pos x="45" y="36"/>
                </a:cxn>
                <a:cxn ang="0">
                  <a:pos x="45" y="38"/>
                </a:cxn>
                <a:cxn ang="0">
                  <a:pos x="47" y="38"/>
                </a:cxn>
              </a:cxnLst>
              <a:rect l="0" t="0" r="r" b="b"/>
              <a:pathLst>
                <a:path w="47" h="51">
                  <a:moveTo>
                    <a:pt x="47" y="38"/>
                  </a:moveTo>
                  <a:lnTo>
                    <a:pt x="47" y="40"/>
                  </a:lnTo>
                  <a:lnTo>
                    <a:pt x="45" y="42"/>
                  </a:lnTo>
                  <a:lnTo>
                    <a:pt x="42" y="45"/>
                  </a:lnTo>
                  <a:lnTo>
                    <a:pt x="36" y="47"/>
                  </a:lnTo>
                  <a:lnTo>
                    <a:pt x="31" y="49"/>
                  </a:lnTo>
                  <a:lnTo>
                    <a:pt x="26" y="51"/>
                  </a:lnTo>
                  <a:lnTo>
                    <a:pt x="19" y="49"/>
                  </a:lnTo>
                  <a:lnTo>
                    <a:pt x="12" y="47"/>
                  </a:lnTo>
                  <a:lnTo>
                    <a:pt x="7" y="43"/>
                  </a:lnTo>
                  <a:lnTo>
                    <a:pt x="3" y="38"/>
                  </a:lnTo>
                  <a:lnTo>
                    <a:pt x="1" y="33"/>
                  </a:lnTo>
                  <a:lnTo>
                    <a:pt x="0" y="26"/>
                  </a:lnTo>
                  <a:lnTo>
                    <a:pt x="1" y="19"/>
                  </a:lnTo>
                  <a:lnTo>
                    <a:pt x="5" y="12"/>
                  </a:lnTo>
                  <a:lnTo>
                    <a:pt x="8" y="7"/>
                  </a:lnTo>
                  <a:lnTo>
                    <a:pt x="14" y="3"/>
                  </a:lnTo>
                  <a:lnTo>
                    <a:pt x="21" y="1"/>
                  </a:lnTo>
                  <a:lnTo>
                    <a:pt x="28" y="0"/>
                  </a:lnTo>
                  <a:lnTo>
                    <a:pt x="35" y="1"/>
                  </a:lnTo>
                  <a:lnTo>
                    <a:pt x="38" y="1"/>
                  </a:lnTo>
                  <a:lnTo>
                    <a:pt x="42" y="3"/>
                  </a:lnTo>
                  <a:lnTo>
                    <a:pt x="43" y="5"/>
                  </a:lnTo>
                  <a:lnTo>
                    <a:pt x="45" y="8"/>
                  </a:lnTo>
                  <a:lnTo>
                    <a:pt x="47" y="10"/>
                  </a:lnTo>
                  <a:lnTo>
                    <a:pt x="47" y="10"/>
                  </a:lnTo>
                  <a:lnTo>
                    <a:pt x="45" y="14"/>
                  </a:lnTo>
                  <a:lnTo>
                    <a:pt x="43" y="15"/>
                  </a:lnTo>
                  <a:lnTo>
                    <a:pt x="40" y="17"/>
                  </a:lnTo>
                  <a:lnTo>
                    <a:pt x="36" y="17"/>
                  </a:lnTo>
                  <a:lnTo>
                    <a:pt x="35" y="15"/>
                  </a:lnTo>
                  <a:lnTo>
                    <a:pt x="35" y="14"/>
                  </a:lnTo>
                  <a:lnTo>
                    <a:pt x="33" y="10"/>
                  </a:lnTo>
                  <a:lnTo>
                    <a:pt x="33" y="8"/>
                  </a:lnTo>
                  <a:lnTo>
                    <a:pt x="33" y="7"/>
                  </a:lnTo>
                  <a:lnTo>
                    <a:pt x="31" y="5"/>
                  </a:lnTo>
                  <a:lnTo>
                    <a:pt x="28" y="3"/>
                  </a:lnTo>
                  <a:lnTo>
                    <a:pt x="24" y="5"/>
                  </a:lnTo>
                  <a:lnTo>
                    <a:pt x="21" y="7"/>
                  </a:lnTo>
                  <a:lnTo>
                    <a:pt x="17" y="12"/>
                  </a:lnTo>
                  <a:lnTo>
                    <a:pt x="17" y="15"/>
                  </a:lnTo>
                  <a:lnTo>
                    <a:pt x="15" y="21"/>
                  </a:lnTo>
                  <a:lnTo>
                    <a:pt x="15" y="24"/>
                  </a:lnTo>
                  <a:lnTo>
                    <a:pt x="15" y="29"/>
                  </a:lnTo>
                  <a:lnTo>
                    <a:pt x="17" y="35"/>
                  </a:lnTo>
                  <a:lnTo>
                    <a:pt x="21" y="40"/>
                  </a:lnTo>
                  <a:lnTo>
                    <a:pt x="26" y="42"/>
                  </a:lnTo>
                  <a:lnTo>
                    <a:pt x="31" y="43"/>
                  </a:lnTo>
                  <a:lnTo>
                    <a:pt x="36" y="42"/>
                  </a:lnTo>
                  <a:lnTo>
                    <a:pt x="40" y="40"/>
                  </a:lnTo>
                  <a:lnTo>
                    <a:pt x="42" y="38"/>
                  </a:lnTo>
                  <a:lnTo>
                    <a:pt x="43" y="38"/>
                  </a:lnTo>
                  <a:lnTo>
                    <a:pt x="45" y="36"/>
                  </a:lnTo>
                  <a:lnTo>
                    <a:pt x="45" y="38"/>
                  </a:lnTo>
                  <a:lnTo>
                    <a:pt x="47" y="38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6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charset="0"/>
                <a:ea typeface="ＭＳ Ｐゴシック"/>
                <a:cs typeface="Arial"/>
              </a:endParaRPr>
            </a:p>
          </p:txBody>
        </p:sp>
        <p:sp>
          <p:nvSpPr>
            <p:cNvPr id="6756463" name="Rectangle 111">
              <a:extLst>
                <a:ext uri="{FF2B5EF4-FFF2-40B4-BE49-F238E27FC236}">
                  <a16:creationId xmlns:a16="http://schemas.microsoft.com/office/drawing/2014/main" id="{05D410FA-0F8A-410B-BDF4-DF5CD57318B4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1968" y="896"/>
              <a:ext cx="84" cy="13"/>
            </a:xfrm>
            <a:prstGeom prst="rect">
              <a:avLst/>
            </a:prstGeom>
            <a:solidFill>
              <a:srgbClr val="FFFFFF"/>
            </a:solidFill>
            <a:ln w="0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6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Arial" charset="0"/>
                <a:ea typeface="ＭＳ Ｐゴシック" panose="020B0600070205080204" pitchFamily="34" charset="-128"/>
                <a:cs typeface="Arial"/>
              </a:endParaRPr>
            </a:p>
          </p:txBody>
        </p:sp>
      </p:grpSp>
      <p:grpSp>
        <p:nvGrpSpPr>
          <p:cNvPr id="111658" name="Group 112">
            <a:extLst>
              <a:ext uri="{FF2B5EF4-FFF2-40B4-BE49-F238E27FC236}">
                <a16:creationId xmlns:a16="http://schemas.microsoft.com/office/drawing/2014/main" id="{83334248-0F2A-490B-A6B6-7CBA94127381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1971676" y="5276851"/>
            <a:ext cx="136525" cy="68263"/>
            <a:chOff x="1849" y="864"/>
            <a:chExt cx="203" cy="82"/>
          </a:xfrm>
        </p:grpSpPr>
        <p:sp>
          <p:nvSpPr>
            <p:cNvPr id="6756465" name="Freeform 113">
              <a:extLst>
                <a:ext uri="{FF2B5EF4-FFF2-40B4-BE49-F238E27FC236}">
                  <a16:creationId xmlns:a16="http://schemas.microsoft.com/office/drawing/2014/main" id="{66B9D27F-BFB5-443C-9AC3-756B79E06A2C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849" y="864"/>
              <a:ext cx="59" cy="82"/>
            </a:xfrm>
            <a:custGeom>
              <a:avLst/>
              <a:gdLst/>
              <a:ahLst/>
              <a:cxnLst>
                <a:cxn ang="0">
                  <a:pos x="47" y="38"/>
                </a:cxn>
                <a:cxn ang="0">
                  <a:pos x="47" y="40"/>
                </a:cxn>
                <a:cxn ang="0">
                  <a:pos x="45" y="42"/>
                </a:cxn>
                <a:cxn ang="0">
                  <a:pos x="42" y="45"/>
                </a:cxn>
                <a:cxn ang="0">
                  <a:pos x="36" y="47"/>
                </a:cxn>
                <a:cxn ang="0">
                  <a:pos x="31" y="49"/>
                </a:cxn>
                <a:cxn ang="0">
                  <a:pos x="26" y="51"/>
                </a:cxn>
                <a:cxn ang="0">
                  <a:pos x="19" y="49"/>
                </a:cxn>
                <a:cxn ang="0">
                  <a:pos x="12" y="47"/>
                </a:cxn>
                <a:cxn ang="0">
                  <a:pos x="7" y="43"/>
                </a:cxn>
                <a:cxn ang="0">
                  <a:pos x="3" y="38"/>
                </a:cxn>
                <a:cxn ang="0">
                  <a:pos x="1" y="33"/>
                </a:cxn>
                <a:cxn ang="0">
                  <a:pos x="0" y="26"/>
                </a:cxn>
                <a:cxn ang="0">
                  <a:pos x="1" y="19"/>
                </a:cxn>
                <a:cxn ang="0">
                  <a:pos x="5" y="12"/>
                </a:cxn>
                <a:cxn ang="0">
                  <a:pos x="8" y="7"/>
                </a:cxn>
                <a:cxn ang="0">
                  <a:pos x="14" y="3"/>
                </a:cxn>
                <a:cxn ang="0">
                  <a:pos x="21" y="1"/>
                </a:cxn>
                <a:cxn ang="0">
                  <a:pos x="28" y="0"/>
                </a:cxn>
                <a:cxn ang="0">
                  <a:pos x="35" y="1"/>
                </a:cxn>
                <a:cxn ang="0">
                  <a:pos x="38" y="1"/>
                </a:cxn>
                <a:cxn ang="0">
                  <a:pos x="42" y="3"/>
                </a:cxn>
                <a:cxn ang="0">
                  <a:pos x="43" y="5"/>
                </a:cxn>
                <a:cxn ang="0">
                  <a:pos x="45" y="8"/>
                </a:cxn>
                <a:cxn ang="0">
                  <a:pos x="47" y="10"/>
                </a:cxn>
                <a:cxn ang="0">
                  <a:pos x="47" y="10"/>
                </a:cxn>
                <a:cxn ang="0">
                  <a:pos x="45" y="14"/>
                </a:cxn>
                <a:cxn ang="0">
                  <a:pos x="43" y="15"/>
                </a:cxn>
                <a:cxn ang="0">
                  <a:pos x="40" y="17"/>
                </a:cxn>
                <a:cxn ang="0">
                  <a:pos x="36" y="17"/>
                </a:cxn>
                <a:cxn ang="0">
                  <a:pos x="35" y="15"/>
                </a:cxn>
                <a:cxn ang="0">
                  <a:pos x="35" y="14"/>
                </a:cxn>
                <a:cxn ang="0">
                  <a:pos x="33" y="10"/>
                </a:cxn>
                <a:cxn ang="0">
                  <a:pos x="33" y="8"/>
                </a:cxn>
                <a:cxn ang="0">
                  <a:pos x="33" y="7"/>
                </a:cxn>
                <a:cxn ang="0">
                  <a:pos x="31" y="5"/>
                </a:cxn>
                <a:cxn ang="0">
                  <a:pos x="28" y="3"/>
                </a:cxn>
                <a:cxn ang="0">
                  <a:pos x="24" y="5"/>
                </a:cxn>
                <a:cxn ang="0">
                  <a:pos x="21" y="7"/>
                </a:cxn>
                <a:cxn ang="0">
                  <a:pos x="17" y="12"/>
                </a:cxn>
                <a:cxn ang="0">
                  <a:pos x="17" y="15"/>
                </a:cxn>
                <a:cxn ang="0">
                  <a:pos x="15" y="21"/>
                </a:cxn>
                <a:cxn ang="0">
                  <a:pos x="15" y="24"/>
                </a:cxn>
                <a:cxn ang="0">
                  <a:pos x="15" y="29"/>
                </a:cxn>
                <a:cxn ang="0">
                  <a:pos x="17" y="35"/>
                </a:cxn>
                <a:cxn ang="0">
                  <a:pos x="21" y="40"/>
                </a:cxn>
                <a:cxn ang="0">
                  <a:pos x="26" y="42"/>
                </a:cxn>
                <a:cxn ang="0">
                  <a:pos x="31" y="43"/>
                </a:cxn>
                <a:cxn ang="0">
                  <a:pos x="36" y="42"/>
                </a:cxn>
                <a:cxn ang="0">
                  <a:pos x="40" y="40"/>
                </a:cxn>
                <a:cxn ang="0">
                  <a:pos x="42" y="38"/>
                </a:cxn>
                <a:cxn ang="0">
                  <a:pos x="43" y="38"/>
                </a:cxn>
                <a:cxn ang="0">
                  <a:pos x="45" y="36"/>
                </a:cxn>
                <a:cxn ang="0">
                  <a:pos x="45" y="38"/>
                </a:cxn>
                <a:cxn ang="0">
                  <a:pos x="47" y="38"/>
                </a:cxn>
              </a:cxnLst>
              <a:rect l="0" t="0" r="r" b="b"/>
              <a:pathLst>
                <a:path w="47" h="51">
                  <a:moveTo>
                    <a:pt x="47" y="38"/>
                  </a:moveTo>
                  <a:lnTo>
                    <a:pt x="47" y="40"/>
                  </a:lnTo>
                  <a:lnTo>
                    <a:pt x="45" y="42"/>
                  </a:lnTo>
                  <a:lnTo>
                    <a:pt x="42" y="45"/>
                  </a:lnTo>
                  <a:lnTo>
                    <a:pt x="36" y="47"/>
                  </a:lnTo>
                  <a:lnTo>
                    <a:pt x="31" y="49"/>
                  </a:lnTo>
                  <a:lnTo>
                    <a:pt x="26" y="51"/>
                  </a:lnTo>
                  <a:lnTo>
                    <a:pt x="19" y="49"/>
                  </a:lnTo>
                  <a:lnTo>
                    <a:pt x="12" y="47"/>
                  </a:lnTo>
                  <a:lnTo>
                    <a:pt x="7" y="43"/>
                  </a:lnTo>
                  <a:lnTo>
                    <a:pt x="3" y="38"/>
                  </a:lnTo>
                  <a:lnTo>
                    <a:pt x="1" y="33"/>
                  </a:lnTo>
                  <a:lnTo>
                    <a:pt x="0" y="26"/>
                  </a:lnTo>
                  <a:lnTo>
                    <a:pt x="1" y="19"/>
                  </a:lnTo>
                  <a:lnTo>
                    <a:pt x="5" y="12"/>
                  </a:lnTo>
                  <a:lnTo>
                    <a:pt x="8" y="7"/>
                  </a:lnTo>
                  <a:lnTo>
                    <a:pt x="14" y="3"/>
                  </a:lnTo>
                  <a:lnTo>
                    <a:pt x="21" y="1"/>
                  </a:lnTo>
                  <a:lnTo>
                    <a:pt x="28" y="0"/>
                  </a:lnTo>
                  <a:lnTo>
                    <a:pt x="35" y="1"/>
                  </a:lnTo>
                  <a:lnTo>
                    <a:pt x="38" y="1"/>
                  </a:lnTo>
                  <a:lnTo>
                    <a:pt x="42" y="3"/>
                  </a:lnTo>
                  <a:lnTo>
                    <a:pt x="43" y="5"/>
                  </a:lnTo>
                  <a:lnTo>
                    <a:pt x="45" y="8"/>
                  </a:lnTo>
                  <a:lnTo>
                    <a:pt x="47" y="10"/>
                  </a:lnTo>
                  <a:lnTo>
                    <a:pt x="47" y="10"/>
                  </a:lnTo>
                  <a:lnTo>
                    <a:pt x="45" y="14"/>
                  </a:lnTo>
                  <a:lnTo>
                    <a:pt x="43" y="15"/>
                  </a:lnTo>
                  <a:lnTo>
                    <a:pt x="40" y="17"/>
                  </a:lnTo>
                  <a:lnTo>
                    <a:pt x="36" y="17"/>
                  </a:lnTo>
                  <a:lnTo>
                    <a:pt x="35" y="15"/>
                  </a:lnTo>
                  <a:lnTo>
                    <a:pt x="35" y="14"/>
                  </a:lnTo>
                  <a:lnTo>
                    <a:pt x="33" y="10"/>
                  </a:lnTo>
                  <a:lnTo>
                    <a:pt x="33" y="8"/>
                  </a:lnTo>
                  <a:lnTo>
                    <a:pt x="33" y="7"/>
                  </a:lnTo>
                  <a:lnTo>
                    <a:pt x="31" y="5"/>
                  </a:lnTo>
                  <a:lnTo>
                    <a:pt x="28" y="3"/>
                  </a:lnTo>
                  <a:lnTo>
                    <a:pt x="24" y="5"/>
                  </a:lnTo>
                  <a:lnTo>
                    <a:pt x="21" y="7"/>
                  </a:lnTo>
                  <a:lnTo>
                    <a:pt x="17" y="12"/>
                  </a:lnTo>
                  <a:lnTo>
                    <a:pt x="17" y="15"/>
                  </a:lnTo>
                  <a:lnTo>
                    <a:pt x="15" y="21"/>
                  </a:lnTo>
                  <a:lnTo>
                    <a:pt x="15" y="24"/>
                  </a:lnTo>
                  <a:lnTo>
                    <a:pt x="15" y="29"/>
                  </a:lnTo>
                  <a:lnTo>
                    <a:pt x="17" y="35"/>
                  </a:lnTo>
                  <a:lnTo>
                    <a:pt x="21" y="40"/>
                  </a:lnTo>
                  <a:lnTo>
                    <a:pt x="26" y="42"/>
                  </a:lnTo>
                  <a:lnTo>
                    <a:pt x="31" y="43"/>
                  </a:lnTo>
                  <a:lnTo>
                    <a:pt x="36" y="42"/>
                  </a:lnTo>
                  <a:lnTo>
                    <a:pt x="40" y="40"/>
                  </a:lnTo>
                  <a:lnTo>
                    <a:pt x="42" y="38"/>
                  </a:lnTo>
                  <a:lnTo>
                    <a:pt x="43" y="38"/>
                  </a:lnTo>
                  <a:lnTo>
                    <a:pt x="45" y="36"/>
                  </a:lnTo>
                  <a:lnTo>
                    <a:pt x="45" y="38"/>
                  </a:lnTo>
                  <a:lnTo>
                    <a:pt x="47" y="38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6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charset="0"/>
                <a:ea typeface="ＭＳ Ｐゴシック"/>
                <a:cs typeface="Arial"/>
              </a:endParaRPr>
            </a:p>
          </p:txBody>
        </p:sp>
        <p:sp>
          <p:nvSpPr>
            <p:cNvPr id="6756466" name="Rectangle 114">
              <a:extLst>
                <a:ext uri="{FF2B5EF4-FFF2-40B4-BE49-F238E27FC236}">
                  <a16:creationId xmlns:a16="http://schemas.microsoft.com/office/drawing/2014/main" id="{EC74C665-1F76-4EA2-8F74-F1B8F81B00E1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1967" y="896"/>
              <a:ext cx="85" cy="13"/>
            </a:xfrm>
            <a:prstGeom prst="rect">
              <a:avLst/>
            </a:prstGeom>
            <a:solidFill>
              <a:srgbClr val="FFFFFF"/>
            </a:solidFill>
            <a:ln w="0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6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Arial" charset="0"/>
                <a:ea typeface="ＭＳ Ｐゴシック" panose="020B0600070205080204" pitchFamily="34" charset="-128"/>
                <a:cs typeface="Arial"/>
              </a:endParaRPr>
            </a:p>
          </p:txBody>
        </p:sp>
      </p:grpSp>
      <p:grpSp>
        <p:nvGrpSpPr>
          <p:cNvPr id="111659" name="Group 115">
            <a:extLst>
              <a:ext uri="{FF2B5EF4-FFF2-40B4-BE49-F238E27FC236}">
                <a16:creationId xmlns:a16="http://schemas.microsoft.com/office/drawing/2014/main" id="{AA0857E6-8A1E-4EA4-9F51-A3FD52C43E56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1968501" y="5045076"/>
            <a:ext cx="138113" cy="68263"/>
            <a:chOff x="1849" y="864"/>
            <a:chExt cx="203" cy="82"/>
          </a:xfrm>
        </p:grpSpPr>
        <p:sp>
          <p:nvSpPr>
            <p:cNvPr id="6756468" name="Freeform 116">
              <a:extLst>
                <a:ext uri="{FF2B5EF4-FFF2-40B4-BE49-F238E27FC236}">
                  <a16:creationId xmlns:a16="http://schemas.microsoft.com/office/drawing/2014/main" id="{1DB21874-01A8-4F2D-89CC-C4416EE5F784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849" y="864"/>
              <a:ext cx="58" cy="82"/>
            </a:xfrm>
            <a:custGeom>
              <a:avLst/>
              <a:gdLst/>
              <a:ahLst/>
              <a:cxnLst>
                <a:cxn ang="0">
                  <a:pos x="47" y="38"/>
                </a:cxn>
                <a:cxn ang="0">
                  <a:pos x="47" y="40"/>
                </a:cxn>
                <a:cxn ang="0">
                  <a:pos x="45" y="42"/>
                </a:cxn>
                <a:cxn ang="0">
                  <a:pos x="42" y="45"/>
                </a:cxn>
                <a:cxn ang="0">
                  <a:pos x="36" y="47"/>
                </a:cxn>
                <a:cxn ang="0">
                  <a:pos x="31" y="49"/>
                </a:cxn>
                <a:cxn ang="0">
                  <a:pos x="26" y="51"/>
                </a:cxn>
                <a:cxn ang="0">
                  <a:pos x="19" y="49"/>
                </a:cxn>
                <a:cxn ang="0">
                  <a:pos x="12" y="47"/>
                </a:cxn>
                <a:cxn ang="0">
                  <a:pos x="7" y="43"/>
                </a:cxn>
                <a:cxn ang="0">
                  <a:pos x="3" y="38"/>
                </a:cxn>
                <a:cxn ang="0">
                  <a:pos x="1" y="33"/>
                </a:cxn>
                <a:cxn ang="0">
                  <a:pos x="0" y="26"/>
                </a:cxn>
                <a:cxn ang="0">
                  <a:pos x="1" y="19"/>
                </a:cxn>
                <a:cxn ang="0">
                  <a:pos x="5" y="12"/>
                </a:cxn>
                <a:cxn ang="0">
                  <a:pos x="8" y="7"/>
                </a:cxn>
                <a:cxn ang="0">
                  <a:pos x="14" y="3"/>
                </a:cxn>
                <a:cxn ang="0">
                  <a:pos x="21" y="1"/>
                </a:cxn>
                <a:cxn ang="0">
                  <a:pos x="28" y="0"/>
                </a:cxn>
                <a:cxn ang="0">
                  <a:pos x="35" y="1"/>
                </a:cxn>
                <a:cxn ang="0">
                  <a:pos x="38" y="1"/>
                </a:cxn>
                <a:cxn ang="0">
                  <a:pos x="42" y="3"/>
                </a:cxn>
                <a:cxn ang="0">
                  <a:pos x="43" y="5"/>
                </a:cxn>
                <a:cxn ang="0">
                  <a:pos x="45" y="8"/>
                </a:cxn>
                <a:cxn ang="0">
                  <a:pos x="47" y="10"/>
                </a:cxn>
                <a:cxn ang="0">
                  <a:pos x="47" y="10"/>
                </a:cxn>
                <a:cxn ang="0">
                  <a:pos x="45" y="14"/>
                </a:cxn>
                <a:cxn ang="0">
                  <a:pos x="43" y="15"/>
                </a:cxn>
                <a:cxn ang="0">
                  <a:pos x="40" y="17"/>
                </a:cxn>
                <a:cxn ang="0">
                  <a:pos x="36" y="17"/>
                </a:cxn>
                <a:cxn ang="0">
                  <a:pos x="35" y="15"/>
                </a:cxn>
                <a:cxn ang="0">
                  <a:pos x="35" y="14"/>
                </a:cxn>
                <a:cxn ang="0">
                  <a:pos x="33" y="10"/>
                </a:cxn>
                <a:cxn ang="0">
                  <a:pos x="33" y="8"/>
                </a:cxn>
                <a:cxn ang="0">
                  <a:pos x="33" y="7"/>
                </a:cxn>
                <a:cxn ang="0">
                  <a:pos x="31" y="5"/>
                </a:cxn>
                <a:cxn ang="0">
                  <a:pos x="28" y="3"/>
                </a:cxn>
                <a:cxn ang="0">
                  <a:pos x="24" y="5"/>
                </a:cxn>
                <a:cxn ang="0">
                  <a:pos x="21" y="7"/>
                </a:cxn>
                <a:cxn ang="0">
                  <a:pos x="17" y="12"/>
                </a:cxn>
                <a:cxn ang="0">
                  <a:pos x="17" y="15"/>
                </a:cxn>
                <a:cxn ang="0">
                  <a:pos x="15" y="21"/>
                </a:cxn>
                <a:cxn ang="0">
                  <a:pos x="15" y="24"/>
                </a:cxn>
                <a:cxn ang="0">
                  <a:pos x="15" y="29"/>
                </a:cxn>
                <a:cxn ang="0">
                  <a:pos x="17" y="35"/>
                </a:cxn>
                <a:cxn ang="0">
                  <a:pos x="21" y="40"/>
                </a:cxn>
                <a:cxn ang="0">
                  <a:pos x="26" y="42"/>
                </a:cxn>
                <a:cxn ang="0">
                  <a:pos x="31" y="43"/>
                </a:cxn>
                <a:cxn ang="0">
                  <a:pos x="36" y="42"/>
                </a:cxn>
                <a:cxn ang="0">
                  <a:pos x="40" y="40"/>
                </a:cxn>
                <a:cxn ang="0">
                  <a:pos x="42" y="38"/>
                </a:cxn>
                <a:cxn ang="0">
                  <a:pos x="43" y="38"/>
                </a:cxn>
                <a:cxn ang="0">
                  <a:pos x="45" y="36"/>
                </a:cxn>
                <a:cxn ang="0">
                  <a:pos x="45" y="38"/>
                </a:cxn>
                <a:cxn ang="0">
                  <a:pos x="47" y="38"/>
                </a:cxn>
              </a:cxnLst>
              <a:rect l="0" t="0" r="r" b="b"/>
              <a:pathLst>
                <a:path w="47" h="51">
                  <a:moveTo>
                    <a:pt x="47" y="38"/>
                  </a:moveTo>
                  <a:lnTo>
                    <a:pt x="47" y="40"/>
                  </a:lnTo>
                  <a:lnTo>
                    <a:pt x="45" y="42"/>
                  </a:lnTo>
                  <a:lnTo>
                    <a:pt x="42" y="45"/>
                  </a:lnTo>
                  <a:lnTo>
                    <a:pt x="36" y="47"/>
                  </a:lnTo>
                  <a:lnTo>
                    <a:pt x="31" y="49"/>
                  </a:lnTo>
                  <a:lnTo>
                    <a:pt x="26" y="51"/>
                  </a:lnTo>
                  <a:lnTo>
                    <a:pt x="19" y="49"/>
                  </a:lnTo>
                  <a:lnTo>
                    <a:pt x="12" y="47"/>
                  </a:lnTo>
                  <a:lnTo>
                    <a:pt x="7" y="43"/>
                  </a:lnTo>
                  <a:lnTo>
                    <a:pt x="3" y="38"/>
                  </a:lnTo>
                  <a:lnTo>
                    <a:pt x="1" y="33"/>
                  </a:lnTo>
                  <a:lnTo>
                    <a:pt x="0" y="26"/>
                  </a:lnTo>
                  <a:lnTo>
                    <a:pt x="1" y="19"/>
                  </a:lnTo>
                  <a:lnTo>
                    <a:pt x="5" y="12"/>
                  </a:lnTo>
                  <a:lnTo>
                    <a:pt x="8" y="7"/>
                  </a:lnTo>
                  <a:lnTo>
                    <a:pt x="14" y="3"/>
                  </a:lnTo>
                  <a:lnTo>
                    <a:pt x="21" y="1"/>
                  </a:lnTo>
                  <a:lnTo>
                    <a:pt x="28" y="0"/>
                  </a:lnTo>
                  <a:lnTo>
                    <a:pt x="35" y="1"/>
                  </a:lnTo>
                  <a:lnTo>
                    <a:pt x="38" y="1"/>
                  </a:lnTo>
                  <a:lnTo>
                    <a:pt x="42" y="3"/>
                  </a:lnTo>
                  <a:lnTo>
                    <a:pt x="43" y="5"/>
                  </a:lnTo>
                  <a:lnTo>
                    <a:pt x="45" y="8"/>
                  </a:lnTo>
                  <a:lnTo>
                    <a:pt x="47" y="10"/>
                  </a:lnTo>
                  <a:lnTo>
                    <a:pt x="47" y="10"/>
                  </a:lnTo>
                  <a:lnTo>
                    <a:pt x="45" y="14"/>
                  </a:lnTo>
                  <a:lnTo>
                    <a:pt x="43" y="15"/>
                  </a:lnTo>
                  <a:lnTo>
                    <a:pt x="40" y="17"/>
                  </a:lnTo>
                  <a:lnTo>
                    <a:pt x="36" y="17"/>
                  </a:lnTo>
                  <a:lnTo>
                    <a:pt x="35" y="15"/>
                  </a:lnTo>
                  <a:lnTo>
                    <a:pt x="35" y="14"/>
                  </a:lnTo>
                  <a:lnTo>
                    <a:pt x="33" y="10"/>
                  </a:lnTo>
                  <a:lnTo>
                    <a:pt x="33" y="8"/>
                  </a:lnTo>
                  <a:lnTo>
                    <a:pt x="33" y="7"/>
                  </a:lnTo>
                  <a:lnTo>
                    <a:pt x="31" y="5"/>
                  </a:lnTo>
                  <a:lnTo>
                    <a:pt x="28" y="3"/>
                  </a:lnTo>
                  <a:lnTo>
                    <a:pt x="24" y="5"/>
                  </a:lnTo>
                  <a:lnTo>
                    <a:pt x="21" y="7"/>
                  </a:lnTo>
                  <a:lnTo>
                    <a:pt x="17" y="12"/>
                  </a:lnTo>
                  <a:lnTo>
                    <a:pt x="17" y="15"/>
                  </a:lnTo>
                  <a:lnTo>
                    <a:pt x="15" y="21"/>
                  </a:lnTo>
                  <a:lnTo>
                    <a:pt x="15" y="24"/>
                  </a:lnTo>
                  <a:lnTo>
                    <a:pt x="15" y="29"/>
                  </a:lnTo>
                  <a:lnTo>
                    <a:pt x="17" y="35"/>
                  </a:lnTo>
                  <a:lnTo>
                    <a:pt x="21" y="40"/>
                  </a:lnTo>
                  <a:lnTo>
                    <a:pt x="26" y="42"/>
                  </a:lnTo>
                  <a:lnTo>
                    <a:pt x="31" y="43"/>
                  </a:lnTo>
                  <a:lnTo>
                    <a:pt x="36" y="42"/>
                  </a:lnTo>
                  <a:lnTo>
                    <a:pt x="40" y="40"/>
                  </a:lnTo>
                  <a:lnTo>
                    <a:pt x="42" y="38"/>
                  </a:lnTo>
                  <a:lnTo>
                    <a:pt x="43" y="38"/>
                  </a:lnTo>
                  <a:lnTo>
                    <a:pt x="45" y="36"/>
                  </a:lnTo>
                  <a:lnTo>
                    <a:pt x="45" y="38"/>
                  </a:lnTo>
                  <a:lnTo>
                    <a:pt x="47" y="38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6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charset="0"/>
                <a:ea typeface="ＭＳ Ｐゴシック"/>
                <a:cs typeface="Arial"/>
              </a:endParaRPr>
            </a:p>
          </p:txBody>
        </p:sp>
        <p:sp>
          <p:nvSpPr>
            <p:cNvPr id="6756469" name="Rectangle 117">
              <a:extLst>
                <a:ext uri="{FF2B5EF4-FFF2-40B4-BE49-F238E27FC236}">
                  <a16:creationId xmlns:a16="http://schemas.microsoft.com/office/drawing/2014/main" id="{10B222B8-FE57-47EB-B747-B45BF613C011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1968" y="896"/>
              <a:ext cx="84" cy="13"/>
            </a:xfrm>
            <a:prstGeom prst="rect">
              <a:avLst/>
            </a:prstGeom>
            <a:solidFill>
              <a:srgbClr val="FFFFFF"/>
            </a:solidFill>
            <a:ln w="0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6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Arial" charset="0"/>
                <a:ea typeface="ＭＳ Ｐゴシック" panose="020B0600070205080204" pitchFamily="34" charset="-128"/>
                <a:cs typeface="Arial"/>
              </a:endParaRPr>
            </a:p>
          </p:txBody>
        </p:sp>
      </p:grpSp>
      <p:grpSp>
        <p:nvGrpSpPr>
          <p:cNvPr id="111660" name="Group 119">
            <a:extLst>
              <a:ext uri="{FF2B5EF4-FFF2-40B4-BE49-F238E27FC236}">
                <a16:creationId xmlns:a16="http://schemas.microsoft.com/office/drawing/2014/main" id="{10154123-D183-4DE7-B827-DB001400A5FD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3690938" y="4800600"/>
            <a:ext cx="119062" cy="69850"/>
            <a:chOff x="3731" y="950"/>
            <a:chExt cx="232" cy="106"/>
          </a:xfrm>
        </p:grpSpPr>
        <p:sp>
          <p:nvSpPr>
            <p:cNvPr id="6756472" name="Rectangle 120">
              <a:extLst>
                <a:ext uri="{FF2B5EF4-FFF2-40B4-BE49-F238E27FC236}">
                  <a16:creationId xmlns:a16="http://schemas.microsoft.com/office/drawing/2014/main" id="{D6E6B025-D900-494B-AE43-9B7997798DE4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3731" y="993"/>
              <a:ext cx="108" cy="14"/>
            </a:xfrm>
            <a:prstGeom prst="rect">
              <a:avLst/>
            </a:prstGeom>
            <a:solidFill>
              <a:srgbClr val="FFFFFF"/>
            </a:solidFill>
            <a:ln w="0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6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Arial" charset="0"/>
                <a:ea typeface="ＭＳ Ｐゴシック" panose="020B0600070205080204" pitchFamily="34" charset="-128"/>
                <a:cs typeface="Arial"/>
              </a:endParaRPr>
            </a:p>
          </p:txBody>
        </p:sp>
        <p:sp>
          <p:nvSpPr>
            <p:cNvPr id="6756473" name="Freeform 121">
              <a:extLst>
                <a:ext uri="{FF2B5EF4-FFF2-40B4-BE49-F238E27FC236}">
                  <a16:creationId xmlns:a16="http://schemas.microsoft.com/office/drawing/2014/main" id="{5AA5BD4B-08ED-4C24-A40D-9CC9006F89D9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3889" y="950"/>
              <a:ext cx="74" cy="106"/>
            </a:xfrm>
            <a:custGeom>
              <a:avLst/>
              <a:gdLst/>
              <a:ahLst/>
              <a:cxnLst>
                <a:cxn ang="0">
                  <a:pos x="47" y="38"/>
                </a:cxn>
                <a:cxn ang="0">
                  <a:pos x="47" y="40"/>
                </a:cxn>
                <a:cxn ang="0">
                  <a:pos x="45" y="42"/>
                </a:cxn>
                <a:cxn ang="0">
                  <a:pos x="42" y="45"/>
                </a:cxn>
                <a:cxn ang="0">
                  <a:pos x="36" y="47"/>
                </a:cxn>
                <a:cxn ang="0">
                  <a:pos x="31" y="49"/>
                </a:cxn>
                <a:cxn ang="0">
                  <a:pos x="26" y="51"/>
                </a:cxn>
                <a:cxn ang="0">
                  <a:pos x="19" y="49"/>
                </a:cxn>
                <a:cxn ang="0">
                  <a:pos x="12" y="47"/>
                </a:cxn>
                <a:cxn ang="0">
                  <a:pos x="7" y="43"/>
                </a:cxn>
                <a:cxn ang="0">
                  <a:pos x="3" y="38"/>
                </a:cxn>
                <a:cxn ang="0">
                  <a:pos x="1" y="33"/>
                </a:cxn>
                <a:cxn ang="0">
                  <a:pos x="0" y="26"/>
                </a:cxn>
                <a:cxn ang="0">
                  <a:pos x="1" y="19"/>
                </a:cxn>
                <a:cxn ang="0">
                  <a:pos x="5" y="12"/>
                </a:cxn>
                <a:cxn ang="0">
                  <a:pos x="8" y="7"/>
                </a:cxn>
                <a:cxn ang="0">
                  <a:pos x="14" y="3"/>
                </a:cxn>
                <a:cxn ang="0">
                  <a:pos x="21" y="1"/>
                </a:cxn>
                <a:cxn ang="0">
                  <a:pos x="28" y="0"/>
                </a:cxn>
                <a:cxn ang="0">
                  <a:pos x="35" y="1"/>
                </a:cxn>
                <a:cxn ang="0">
                  <a:pos x="38" y="1"/>
                </a:cxn>
                <a:cxn ang="0">
                  <a:pos x="42" y="3"/>
                </a:cxn>
                <a:cxn ang="0">
                  <a:pos x="43" y="5"/>
                </a:cxn>
                <a:cxn ang="0">
                  <a:pos x="45" y="8"/>
                </a:cxn>
                <a:cxn ang="0">
                  <a:pos x="47" y="10"/>
                </a:cxn>
                <a:cxn ang="0">
                  <a:pos x="47" y="10"/>
                </a:cxn>
                <a:cxn ang="0">
                  <a:pos x="45" y="14"/>
                </a:cxn>
                <a:cxn ang="0">
                  <a:pos x="43" y="15"/>
                </a:cxn>
                <a:cxn ang="0">
                  <a:pos x="40" y="17"/>
                </a:cxn>
                <a:cxn ang="0">
                  <a:pos x="36" y="17"/>
                </a:cxn>
                <a:cxn ang="0">
                  <a:pos x="35" y="15"/>
                </a:cxn>
                <a:cxn ang="0">
                  <a:pos x="35" y="14"/>
                </a:cxn>
                <a:cxn ang="0">
                  <a:pos x="33" y="10"/>
                </a:cxn>
                <a:cxn ang="0">
                  <a:pos x="33" y="8"/>
                </a:cxn>
                <a:cxn ang="0">
                  <a:pos x="33" y="7"/>
                </a:cxn>
                <a:cxn ang="0">
                  <a:pos x="31" y="5"/>
                </a:cxn>
                <a:cxn ang="0">
                  <a:pos x="28" y="3"/>
                </a:cxn>
                <a:cxn ang="0">
                  <a:pos x="24" y="5"/>
                </a:cxn>
                <a:cxn ang="0">
                  <a:pos x="21" y="7"/>
                </a:cxn>
                <a:cxn ang="0">
                  <a:pos x="17" y="12"/>
                </a:cxn>
                <a:cxn ang="0">
                  <a:pos x="17" y="15"/>
                </a:cxn>
                <a:cxn ang="0">
                  <a:pos x="15" y="21"/>
                </a:cxn>
                <a:cxn ang="0">
                  <a:pos x="15" y="24"/>
                </a:cxn>
                <a:cxn ang="0">
                  <a:pos x="15" y="29"/>
                </a:cxn>
                <a:cxn ang="0">
                  <a:pos x="17" y="35"/>
                </a:cxn>
                <a:cxn ang="0">
                  <a:pos x="21" y="40"/>
                </a:cxn>
                <a:cxn ang="0">
                  <a:pos x="26" y="42"/>
                </a:cxn>
                <a:cxn ang="0">
                  <a:pos x="31" y="43"/>
                </a:cxn>
                <a:cxn ang="0">
                  <a:pos x="36" y="42"/>
                </a:cxn>
                <a:cxn ang="0">
                  <a:pos x="40" y="40"/>
                </a:cxn>
                <a:cxn ang="0">
                  <a:pos x="42" y="38"/>
                </a:cxn>
                <a:cxn ang="0">
                  <a:pos x="43" y="38"/>
                </a:cxn>
                <a:cxn ang="0">
                  <a:pos x="45" y="36"/>
                </a:cxn>
                <a:cxn ang="0">
                  <a:pos x="45" y="38"/>
                </a:cxn>
                <a:cxn ang="0">
                  <a:pos x="47" y="38"/>
                </a:cxn>
              </a:cxnLst>
              <a:rect l="0" t="0" r="r" b="b"/>
              <a:pathLst>
                <a:path w="47" h="51">
                  <a:moveTo>
                    <a:pt x="47" y="38"/>
                  </a:moveTo>
                  <a:lnTo>
                    <a:pt x="47" y="40"/>
                  </a:lnTo>
                  <a:lnTo>
                    <a:pt x="45" y="42"/>
                  </a:lnTo>
                  <a:lnTo>
                    <a:pt x="42" y="45"/>
                  </a:lnTo>
                  <a:lnTo>
                    <a:pt x="36" y="47"/>
                  </a:lnTo>
                  <a:lnTo>
                    <a:pt x="31" y="49"/>
                  </a:lnTo>
                  <a:lnTo>
                    <a:pt x="26" y="51"/>
                  </a:lnTo>
                  <a:lnTo>
                    <a:pt x="19" y="49"/>
                  </a:lnTo>
                  <a:lnTo>
                    <a:pt x="12" y="47"/>
                  </a:lnTo>
                  <a:lnTo>
                    <a:pt x="7" y="43"/>
                  </a:lnTo>
                  <a:lnTo>
                    <a:pt x="3" y="38"/>
                  </a:lnTo>
                  <a:lnTo>
                    <a:pt x="1" y="33"/>
                  </a:lnTo>
                  <a:lnTo>
                    <a:pt x="0" y="26"/>
                  </a:lnTo>
                  <a:lnTo>
                    <a:pt x="1" y="19"/>
                  </a:lnTo>
                  <a:lnTo>
                    <a:pt x="5" y="12"/>
                  </a:lnTo>
                  <a:lnTo>
                    <a:pt x="8" y="7"/>
                  </a:lnTo>
                  <a:lnTo>
                    <a:pt x="14" y="3"/>
                  </a:lnTo>
                  <a:lnTo>
                    <a:pt x="21" y="1"/>
                  </a:lnTo>
                  <a:lnTo>
                    <a:pt x="28" y="0"/>
                  </a:lnTo>
                  <a:lnTo>
                    <a:pt x="35" y="1"/>
                  </a:lnTo>
                  <a:lnTo>
                    <a:pt x="38" y="1"/>
                  </a:lnTo>
                  <a:lnTo>
                    <a:pt x="42" y="3"/>
                  </a:lnTo>
                  <a:lnTo>
                    <a:pt x="43" y="5"/>
                  </a:lnTo>
                  <a:lnTo>
                    <a:pt x="45" y="8"/>
                  </a:lnTo>
                  <a:lnTo>
                    <a:pt x="47" y="10"/>
                  </a:lnTo>
                  <a:lnTo>
                    <a:pt x="47" y="10"/>
                  </a:lnTo>
                  <a:lnTo>
                    <a:pt x="45" y="14"/>
                  </a:lnTo>
                  <a:lnTo>
                    <a:pt x="43" y="15"/>
                  </a:lnTo>
                  <a:lnTo>
                    <a:pt x="40" y="17"/>
                  </a:lnTo>
                  <a:lnTo>
                    <a:pt x="36" y="17"/>
                  </a:lnTo>
                  <a:lnTo>
                    <a:pt x="35" y="15"/>
                  </a:lnTo>
                  <a:lnTo>
                    <a:pt x="35" y="14"/>
                  </a:lnTo>
                  <a:lnTo>
                    <a:pt x="33" y="10"/>
                  </a:lnTo>
                  <a:lnTo>
                    <a:pt x="33" y="8"/>
                  </a:lnTo>
                  <a:lnTo>
                    <a:pt x="33" y="7"/>
                  </a:lnTo>
                  <a:lnTo>
                    <a:pt x="31" y="5"/>
                  </a:lnTo>
                  <a:lnTo>
                    <a:pt x="28" y="3"/>
                  </a:lnTo>
                  <a:lnTo>
                    <a:pt x="24" y="5"/>
                  </a:lnTo>
                  <a:lnTo>
                    <a:pt x="21" y="7"/>
                  </a:lnTo>
                  <a:lnTo>
                    <a:pt x="17" y="12"/>
                  </a:lnTo>
                  <a:lnTo>
                    <a:pt x="17" y="15"/>
                  </a:lnTo>
                  <a:lnTo>
                    <a:pt x="15" y="21"/>
                  </a:lnTo>
                  <a:lnTo>
                    <a:pt x="15" y="24"/>
                  </a:lnTo>
                  <a:lnTo>
                    <a:pt x="15" y="29"/>
                  </a:lnTo>
                  <a:lnTo>
                    <a:pt x="17" y="35"/>
                  </a:lnTo>
                  <a:lnTo>
                    <a:pt x="21" y="40"/>
                  </a:lnTo>
                  <a:lnTo>
                    <a:pt x="26" y="42"/>
                  </a:lnTo>
                  <a:lnTo>
                    <a:pt x="31" y="43"/>
                  </a:lnTo>
                  <a:lnTo>
                    <a:pt x="36" y="42"/>
                  </a:lnTo>
                  <a:lnTo>
                    <a:pt x="40" y="40"/>
                  </a:lnTo>
                  <a:lnTo>
                    <a:pt x="42" y="38"/>
                  </a:lnTo>
                  <a:lnTo>
                    <a:pt x="43" y="38"/>
                  </a:lnTo>
                  <a:lnTo>
                    <a:pt x="45" y="36"/>
                  </a:lnTo>
                  <a:lnTo>
                    <a:pt x="45" y="38"/>
                  </a:lnTo>
                  <a:lnTo>
                    <a:pt x="47" y="38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6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charset="0"/>
                <a:ea typeface="ＭＳ Ｐゴシック"/>
                <a:cs typeface="Arial"/>
              </a:endParaRPr>
            </a:p>
          </p:txBody>
        </p:sp>
      </p:grpSp>
      <p:grpSp>
        <p:nvGrpSpPr>
          <p:cNvPr id="111661" name="Group 122">
            <a:extLst>
              <a:ext uri="{FF2B5EF4-FFF2-40B4-BE49-F238E27FC236}">
                <a16:creationId xmlns:a16="http://schemas.microsoft.com/office/drawing/2014/main" id="{A61536C0-CFE8-47B3-862C-D073761B13F8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3690938" y="4919663"/>
            <a:ext cx="119062" cy="68262"/>
            <a:chOff x="3731" y="950"/>
            <a:chExt cx="232" cy="106"/>
          </a:xfrm>
        </p:grpSpPr>
        <p:sp>
          <p:nvSpPr>
            <p:cNvPr id="6756475" name="Rectangle 123">
              <a:extLst>
                <a:ext uri="{FF2B5EF4-FFF2-40B4-BE49-F238E27FC236}">
                  <a16:creationId xmlns:a16="http://schemas.microsoft.com/office/drawing/2014/main" id="{D18D83E6-A1FA-489B-98B3-CB68E696C02B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3731" y="992"/>
              <a:ext cx="108" cy="17"/>
            </a:xfrm>
            <a:prstGeom prst="rect">
              <a:avLst/>
            </a:prstGeom>
            <a:solidFill>
              <a:srgbClr val="FFFFFF"/>
            </a:solidFill>
            <a:ln w="0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6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Arial" charset="0"/>
                <a:ea typeface="ＭＳ Ｐゴシック" panose="020B0600070205080204" pitchFamily="34" charset="-128"/>
                <a:cs typeface="Arial"/>
              </a:endParaRPr>
            </a:p>
          </p:txBody>
        </p:sp>
        <p:sp>
          <p:nvSpPr>
            <p:cNvPr id="6756476" name="Freeform 124">
              <a:extLst>
                <a:ext uri="{FF2B5EF4-FFF2-40B4-BE49-F238E27FC236}">
                  <a16:creationId xmlns:a16="http://schemas.microsoft.com/office/drawing/2014/main" id="{3C9926D4-9F95-4443-BE10-95A88F61538E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3889" y="950"/>
              <a:ext cx="74" cy="106"/>
            </a:xfrm>
            <a:custGeom>
              <a:avLst/>
              <a:gdLst/>
              <a:ahLst/>
              <a:cxnLst>
                <a:cxn ang="0">
                  <a:pos x="47" y="38"/>
                </a:cxn>
                <a:cxn ang="0">
                  <a:pos x="47" y="40"/>
                </a:cxn>
                <a:cxn ang="0">
                  <a:pos x="45" y="42"/>
                </a:cxn>
                <a:cxn ang="0">
                  <a:pos x="42" y="45"/>
                </a:cxn>
                <a:cxn ang="0">
                  <a:pos x="36" y="47"/>
                </a:cxn>
                <a:cxn ang="0">
                  <a:pos x="31" y="49"/>
                </a:cxn>
                <a:cxn ang="0">
                  <a:pos x="26" y="51"/>
                </a:cxn>
                <a:cxn ang="0">
                  <a:pos x="19" y="49"/>
                </a:cxn>
                <a:cxn ang="0">
                  <a:pos x="12" y="47"/>
                </a:cxn>
                <a:cxn ang="0">
                  <a:pos x="7" y="43"/>
                </a:cxn>
                <a:cxn ang="0">
                  <a:pos x="3" y="38"/>
                </a:cxn>
                <a:cxn ang="0">
                  <a:pos x="1" y="33"/>
                </a:cxn>
                <a:cxn ang="0">
                  <a:pos x="0" y="26"/>
                </a:cxn>
                <a:cxn ang="0">
                  <a:pos x="1" y="19"/>
                </a:cxn>
                <a:cxn ang="0">
                  <a:pos x="5" y="12"/>
                </a:cxn>
                <a:cxn ang="0">
                  <a:pos x="8" y="7"/>
                </a:cxn>
                <a:cxn ang="0">
                  <a:pos x="14" y="3"/>
                </a:cxn>
                <a:cxn ang="0">
                  <a:pos x="21" y="1"/>
                </a:cxn>
                <a:cxn ang="0">
                  <a:pos x="28" y="0"/>
                </a:cxn>
                <a:cxn ang="0">
                  <a:pos x="35" y="1"/>
                </a:cxn>
                <a:cxn ang="0">
                  <a:pos x="38" y="1"/>
                </a:cxn>
                <a:cxn ang="0">
                  <a:pos x="42" y="3"/>
                </a:cxn>
                <a:cxn ang="0">
                  <a:pos x="43" y="5"/>
                </a:cxn>
                <a:cxn ang="0">
                  <a:pos x="45" y="8"/>
                </a:cxn>
                <a:cxn ang="0">
                  <a:pos x="47" y="10"/>
                </a:cxn>
                <a:cxn ang="0">
                  <a:pos x="47" y="10"/>
                </a:cxn>
                <a:cxn ang="0">
                  <a:pos x="45" y="14"/>
                </a:cxn>
                <a:cxn ang="0">
                  <a:pos x="43" y="15"/>
                </a:cxn>
                <a:cxn ang="0">
                  <a:pos x="40" y="17"/>
                </a:cxn>
                <a:cxn ang="0">
                  <a:pos x="36" y="17"/>
                </a:cxn>
                <a:cxn ang="0">
                  <a:pos x="35" y="15"/>
                </a:cxn>
                <a:cxn ang="0">
                  <a:pos x="35" y="14"/>
                </a:cxn>
                <a:cxn ang="0">
                  <a:pos x="33" y="10"/>
                </a:cxn>
                <a:cxn ang="0">
                  <a:pos x="33" y="8"/>
                </a:cxn>
                <a:cxn ang="0">
                  <a:pos x="33" y="7"/>
                </a:cxn>
                <a:cxn ang="0">
                  <a:pos x="31" y="5"/>
                </a:cxn>
                <a:cxn ang="0">
                  <a:pos x="28" y="3"/>
                </a:cxn>
                <a:cxn ang="0">
                  <a:pos x="24" y="5"/>
                </a:cxn>
                <a:cxn ang="0">
                  <a:pos x="21" y="7"/>
                </a:cxn>
                <a:cxn ang="0">
                  <a:pos x="17" y="12"/>
                </a:cxn>
                <a:cxn ang="0">
                  <a:pos x="17" y="15"/>
                </a:cxn>
                <a:cxn ang="0">
                  <a:pos x="15" y="21"/>
                </a:cxn>
                <a:cxn ang="0">
                  <a:pos x="15" y="24"/>
                </a:cxn>
                <a:cxn ang="0">
                  <a:pos x="15" y="29"/>
                </a:cxn>
                <a:cxn ang="0">
                  <a:pos x="17" y="35"/>
                </a:cxn>
                <a:cxn ang="0">
                  <a:pos x="21" y="40"/>
                </a:cxn>
                <a:cxn ang="0">
                  <a:pos x="26" y="42"/>
                </a:cxn>
                <a:cxn ang="0">
                  <a:pos x="31" y="43"/>
                </a:cxn>
                <a:cxn ang="0">
                  <a:pos x="36" y="42"/>
                </a:cxn>
                <a:cxn ang="0">
                  <a:pos x="40" y="40"/>
                </a:cxn>
                <a:cxn ang="0">
                  <a:pos x="42" y="38"/>
                </a:cxn>
                <a:cxn ang="0">
                  <a:pos x="43" y="38"/>
                </a:cxn>
                <a:cxn ang="0">
                  <a:pos x="45" y="36"/>
                </a:cxn>
                <a:cxn ang="0">
                  <a:pos x="45" y="38"/>
                </a:cxn>
                <a:cxn ang="0">
                  <a:pos x="47" y="38"/>
                </a:cxn>
              </a:cxnLst>
              <a:rect l="0" t="0" r="r" b="b"/>
              <a:pathLst>
                <a:path w="47" h="51">
                  <a:moveTo>
                    <a:pt x="47" y="38"/>
                  </a:moveTo>
                  <a:lnTo>
                    <a:pt x="47" y="40"/>
                  </a:lnTo>
                  <a:lnTo>
                    <a:pt x="45" y="42"/>
                  </a:lnTo>
                  <a:lnTo>
                    <a:pt x="42" y="45"/>
                  </a:lnTo>
                  <a:lnTo>
                    <a:pt x="36" y="47"/>
                  </a:lnTo>
                  <a:lnTo>
                    <a:pt x="31" y="49"/>
                  </a:lnTo>
                  <a:lnTo>
                    <a:pt x="26" y="51"/>
                  </a:lnTo>
                  <a:lnTo>
                    <a:pt x="19" y="49"/>
                  </a:lnTo>
                  <a:lnTo>
                    <a:pt x="12" y="47"/>
                  </a:lnTo>
                  <a:lnTo>
                    <a:pt x="7" y="43"/>
                  </a:lnTo>
                  <a:lnTo>
                    <a:pt x="3" y="38"/>
                  </a:lnTo>
                  <a:lnTo>
                    <a:pt x="1" y="33"/>
                  </a:lnTo>
                  <a:lnTo>
                    <a:pt x="0" y="26"/>
                  </a:lnTo>
                  <a:lnTo>
                    <a:pt x="1" y="19"/>
                  </a:lnTo>
                  <a:lnTo>
                    <a:pt x="5" y="12"/>
                  </a:lnTo>
                  <a:lnTo>
                    <a:pt x="8" y="7"/>
                  </a:lnTo>
                  <a:lnTo>
                    <a:pt x="14" y="3"/>
                  </a:lnTo>
                  <a:lnTo>
                    <a:pt x="21" y="1"/>
                  </a:lnTo>
                  <a:lnTo>
                    <a:pt x="28" y="0"/>
                  </a:lnTo>
                  <a:lnTo>
                    <a:pt x="35" y="1"/>
                  </a:lnTo>
                  <a:lnTo>
                    <a:pt x="38" y="1"/>
                  </a:lnTo>
                  <a:lnTo>
                    <a:pt x="42" y="3"/>
                  </a:lnTo>
                  <a:lnTo>
                    <a:pt x="43" y="5"/>
                  </a:lnTo>
                  <a:lnTo>
                    <a:pt x="45" y="8"/>
                  </a:lnTo>
                  <a:lnTo>
                    <a:pt x="47" y="10"/>
                  </a:lnTo>
                  <a:lnTo>
                    <a:pt x="47" y="10"/>
                  </a:lnTo>
                  <a:lnTo>
                    <a:pt x="45" y="14"/>
                  </a:lnTo>
                  <a:lnTo>
                    <a:pt x="43" y="15"/>
                  </a:lnTo>
                  <a:lnTo>
                    <a:pt x="40" y="17"/>
                  </a:lnTo>
                  <a:lnTo>
                    <a:pt x="36" y="17"/>
                  </a:lnTo>
                  <a:lnTo>
                    <a:pt x="35" y="15"/>
                  </a:lnTo>
                  <a:lnTo>
                    <a:pt x="35" y="14"/>
                  </a:lnTo>
                  <a:lnTo>
                    <a:pt x="33" y="10"/>
                  </a:lnTo>
                  <a:lnTo>
                    <a:pt x="33" y="8"/>
                  </a:lnTo>
                  <a:lnTo>
                    <a:pt x="33" y="7"/>
                  </a:lnTo>
                  <a:lnTo>
                    <a:pt x="31" y="5"/>
                  </a:lnTo>
                  <a:lnTo>
                    <a:pt x="28" y="3"/>
                  </a:lnTo>
                  <a:lnTo>
                    <a:pt x="24" y="5"/>
                  </a:lnTo>
                  <a:lnTo>
                    <a:pt x="21" y="7"/>
                  </a:lnTo>
                  <a:lnTo>
                    <a:pt x="17" y="12"/>
                  </a:lnTo>
                  <a:lnTo>
                    <a:pt x="17" y="15"/>
                  </a:lnTo>
                  <a:lnTo>
                    <a:pt x="15" y="21"/>
                  </a:lnTo>
                  <a:lnTo>
                    <a:pt x="15" y="24"/>
                  </a:lnTo>
                  <a:lnTo>
                    <a:pt x="15" y="29"/>
                  </a:lnTo>
                  <a:lnTo>
                    <a:pt x="17" y="35"/>
                  </a:lnTo>
                  <a:lnTo>
                    <a:pt x="21" y="40"/>
                  </a:lnTo>
                  <a:lnTo>
                    <a:pt x="26" y="42"/>
                  </a:lnTo>
                  <a:lnTo>
                    <a:pt x="31" y="43"/>
                  </a:lnTo>
                  <a:lnTo>
                    <a:pt x="36" y="42"/>
                  </a:lnTo>
                  <a:lnTo>
                    <a:pt x="40" y="40"/>
                  </a:lnTo>
                  <a:lnTo>
                    <a:pt x="42" y="38"/>
                  </a:lnTo>
                  <a:lnTo>
                    <a:pt x="43" y="38"/>
                  </a:lnTo>
                  <a:lnTo>
                    <a:pt x="45" y="36"/>
                  </a:lnTo>
                  <a:lnTo>
                    <a:pt x="45" y="38"/>
                  </a:lnTo>
                  <a:lnTo>
                    <a:pt x="47" y="38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6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charset="0"/>
                <a:ea typeface="ＭＳ Ｐゴシック"/>
                <a:cs typeface="Arial"/>
              </a:endParaRPr>
            </a:p>
          </p:txBody>
        </p:sp>
      </p:grpSp>
      <p:grpSp>
        <p:nvGrpSpPr>
          <p:cNvPr id="111662" name="Group 125">
            <a:extLst>
              <a:ext uri="{FF2B5EF4-FFF2-40B4-BE49-F238E27FC236}">
                <a16:creationId xmlns:a16="http://schemas.microsoft.com/office/drawing/2014/main" id="{982737AE-CE68-40C7-B9C7-08ED7F33D3C7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3694113" y="5038726"/>
            <a:ext cx="119062" cy="68263"/>
            <a:chOff x="3731" y="950"/>
            <a:chExt cx="232" cy="106"/>
          </a:xfrm>
        </p:grpSpPr>
        <p:sp>
          <p:nvSpPr>
            <p:cNvPr id="6756478" name="Rectangle 126">
              <a:extLst>
                <a:ext uri="{FF2B5EF4-FFF2-40B4-BE49-F238E27FC236}">
                  <a16:creationId xmlns:a16="http://schemas.microsoft.com/office/drawing/2014/main" id="{B5C58E07-AFF8-400E-A54E-D3F2E7898092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3731" y="992"/>
              <a:ext cx="108" cy="17"/>
            </a:xfrm>
            <a:prstGeom prst="rect">
              <a:avLst/>
            </a:prstGeom>
            <a:solidFill>
              <a:srgbClr val="FFFFFF"/>
            </a:solidFill>
            <a:ln w="0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6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Arial" charset="0"/>
                <a:ea typeface="ＭＳ Ｐゴシック" panose="020B0600070205080204" pitchFamily="34" charset="-128"/>
                <a:cs typeface="Arial"/>
              </a:endParaRPr>
            </a:p>
          </p:txBody>
        </p:sp>
        <p:sp>
          <p:nvSpPr>
            <p:cNvPr id="6756479" name="Freeform 127">
              <a:extLst>
                <a:ext uri="{FF2B5EF4-FFF2-40B4-BE49-F238E27FC236}">
                  <a16:creationId xmlns:a16="http://schemas.microsoft.com/office/drawing/2014/main" id="{D65C23A7-3149-44CD-BC40-5186C9DF15B3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3889" y="950"/>
              <a:ext cx="74" cy="106"/>
            </a:xfrm>
            <a:custGeom>
              <a:avLst/>
              <a:gdLst/>
              <a:ahLst/>
              <a:cxnLst>
                <a:cxn ang="0">
                  <a:pos x="47" y="38"/>
                </a:cxn>
                <a:cxn ang="0">
                  <a:pos x="47" y="40"/>
                </a:cxn>
                <a:cxn ang="0">
                  <a:pos x="45" y="42"/>
                </a:cxn>
                <a:cxn ang="0">
                  <a:pos x="42" y="45"/>
                </a:cxn>
                <a:cxn ang="0">
                  <a:pos x="36" y="47"/>
                </a:cxn>
                <a:cxn ang="0">
                  <a:pos x="31" y="49"/>
                </a:cxn>
                <a:cxn ang="0">
                  <a:pos x="26" y="51"/>
                </a:cxn>
                <a:cxn ang="0">
                  <a:pos x="19" y="49"/>
                </a:cxn>
                <a:cxn ang="0">
                  <a:pos x="12" y="47"/>
                </a:cxn>
                <a:cxn ang="0">
                  <a:pos x="7" y="43"/>
                </a:cxn>
                <a:cxn ang="0">
                  <a:pos x="3" y="38"/>
                </a:cxn>
                <a:cxn ang="0">
                  <a:pos x="1" y="33"/>
                </a:cxn>
                <a:cxn ang="0">
                  <a:pos x="0" y="26"/>
                </a:cxn>
                <a:cxn ang="0">
                  <a:pos x="1" y="19"/>
                </a:cxn>
                <a:cxn ang="0">
                  <a:pos x="5" y="12"/>
                </a:cxn>
                <a:cxn ang="0">
                  <a:pos x="8" y="7"/>
                </a:cxn>
                <a:cxn ang="0">
                  <a:pos x="14" y="3"/>
                </a:cxn>
                <a:cxn ang="0">
                  <a:pos x="21" y="1"/>
                </a:cxn>
                <a:cxn ang="0">
                  <a:pos x="28" y="0"/>
                </a:cxn>
                <a:cxn ang="0">
                  <a:pos x="35" y="1"/>
                </a:cxn>
                <a:cxn ang="0">
                  <a:pos x="38" y="1"/>
                </a:cxn>
                <a:cxn ang="0">
                  <a:pos x="42" y="3"/>
                </a:cxn>
                <a:cxn ang="0">
                  <a:pos x="43" y="5"/>
                </a:cxn>
                <a:cxn ang="0">
                  <a:pos x="45" y="8"/>
                </a:cxn>
                <a:cxn ang="0">
                  <a:pos x="47" y="10"/>
                </a:cxn>
                <a:cxn ang="0">
                  <a:pos x="47" y="10"/>
                </a:cxn>
                <a:cxn ang="0">
                  <a:pos x="45" y="14"/>
                </a:cxn>
                <a:cxn ang="0">
                  <a:pos x="43" y="15"/>
                </a:cxn>
                <a:cxn ang="0">
                  <a:pos x="40" y="17"/>
                </a:cxn>
                <a:cxn ang="0">
                  <a:pos x="36" y="17"/>
                </a:cxn>
                <a:cxn ang="0">
                  <a:pos x="35" y="15"/>
                </a:cxn>
                <a:cxn ang="0">
                  <a:pos x="35" y="14"/>
                </a:cxn>
                <a:cxn ang="0">
                  <a:pos x="33" y="10"/>
                </a:cxn>
                <a:cxn ang="0">
                  <a:pos x="33" y="8"/>
                </a:cxn>
                <a:cxn ang="0">
                  <a:pos x="33" y="7"/>
                </a:cxn>
                <a:cxn ang="0">
                  <a:pos x="31" y="5"/>
                </a:cxn>
                <a:cxn ang="0">
                  <a:pos x="28" y="3"/>
                </a:cxn>
                <a:cxn ang="0">
                  <a:pos x="24" y="5"/>
                </a:cxn>
                <a:cxn ang="0">
                  <a:pos x="21" y="7"/>
                </a:cxn>
                <a:cxn ang="0">
                  <a:pos x="17" y="12"/>
                </a:cxn>
                <a:cxn ang="0">
                  <a:pos x="17" y="15"/>
                </a:cxn>
                <a:cxn ang="0">
                  <a:pos x="15" y="21"/>
                </a:cxn>
                <a:cxn ang="0">
                  <a:pos x="15" y="24"/>
                </a:cxn>
                <a:cxn ang="0">
                  <a:pos x="15" y="29"/>
                </a:cxn>
                <a:cxn ang="0">
                  <a:pos x="17" y="35"/>
                </a:cxn>
                <a:cxn ang="0">
                  <a:pos x="21" y="40"/>
                </a:cxn>
                <a:cxn ang="0">
                  <a:pos x="26" y="42"/>
                </a:cxn>
                <a:cxn ang="0">
                  <a:pos x="31" y="43"/>
                </a:cxn>
                <a:cxn ang="0">
                  <a:pos x="36" y="42"/>
                </a:cxn>
                <a:cxn ang="0">
                  <a:pos x="40" y="40"/>
                </a:cxn>
                <a:cxn ang="0">
                  <a:pos x="42" y="38"/>
                </a:cxn>
                <a:cxn ang="0">
                  <a:pos x="43" y="38"/>
                </a:cxn>
                <a:cxn ang="0">
                  <a:pos x="45" y="36"/>
                </a:cxn>
                <a:cxn ang="0">
                  <a:pos x="45" y="38"/>
                </a:cxn>
                <a:cxn ang="0">
                  <a:pos x="47" y="38"/>
                </a:cxn>
              </a:cxnLst>
              <a:rect l="0" t="0" r="r" b="b"/>
              <a:pathLst>
                <a:path w="47" h="51">
                  <a:moveTo>
                    <a:pt x="47" y="38"/>
                  </a:moveTo>
                  <a:lnTo>
                    <a:pt x="47" y="40"/>
                  </a:lnTo>
                  <a:lnTo>
                    <a:pt x="45" y="42"/>
                  </a:lnTo>
                  <a:lnTo>
                    <a:pt x="42" y="45"/>
                  </a:lnTo>
                  <a:lnTo>
                    <a:pt x="36" y="47"/>
                  </a:lnTo>
                  <a:lnTo>
                    <a:pt x="31" y="49"/>
                  </a:lnTo>
                  <a:lnTo>
                    <a:pt x="26" y="51"/>
                  </a:lnTo>
                  <a:lnTo>
                    <a:pt x="19" y="49"/>
                  </a:lnTo>
                  <a:lnTo>
                    <a:pt x="12" y="47"/>
                  </a:lnTo>
                  <a:lnTo>
                    <a:pt x="7" y="43"/>
                  </a:lnTo>
                  <a:lnTo>
                    <a:pt x="3" y="38"/>
                  </a:lnTo>
                  <a:lnTo>
                    <a:pt x="1" y="33"/>
                  </a:lnTo>
                  <a:lnTo>
                    <a:pt x="0" y="26"/>
                  </a:lnTo>
                  <a:lnTo>
                    <a:pt x="1" y="19"/>
                  </a:lnTo>
                  <a:lnTo>
                    <a:pt x="5" y="12"/>
                  </a:lnTo>
                  <a:lnTo>
                    <a:pt x="8" y="7"/>
                  </a:lnTo>
                  <a:lnTo>
                    <a:pt x="14" y="3"/>
                  </a:lnTo>
                  <a:lnTo>
                    <a:pt x="21" y="1"/>
                  </a:lnTo>
                  <a:lnTo>
                    <a:pt x="28" y="0"/>
                  </a:lnTo>
                  <a:lnTo>
                    <a:pt x="35" y="1"/>
                  </a:lnTo>
                  <a:lnTo>
                    <a:pt x="38" y="1"/>
                  </a:lnTo>
                  <a:lnTo>
                    <a:pt x="42" y="3"/>
                  </a:lnTo>
                  <a:lnTo>
                    <a:pt x="43" y="5"/>
                  </a:lnTo>
                  <a:lnTo>
                    <a:pt x="45" y="8"/>
                  </a:lnTo>
                  <a:lnTo>
                    <a:pt x="47" y="10"/>
                  </a:lnTo>
                  <a:lnTo>
                    <a:pt x="47" y="10"/>
                  </a:lnTo>
                  <a:lnTo>
                    <a:pt x="45" y="14"/>
                  </a:lnTo>
                  <a:lnTo>
                    <a:pt x="43" y="15"/>
                  </a:lnTo>
                  <a:lnTo>
                    <a:pt x="40" y="17"/>
                  </a:lnTo>
                  <a:lnTo>
                    <a:pt x="36" y="17"/>
                  </a:lnTo>
                  <a:lnTo>
                    <a:pt x="35" y="15"/>
                  </a:lnTo>
                  <a:lnTo>
                    <a:pt x="35" y="14"/>
                  </a:lnTo>
                  <a:lnTo>
                    <a:pt x="33" y="10"/>
                  </a:lnTo>
                  <a:lnTo>
                    <a:pt x="33" y="8"/>
                  </a:lnTo>
                  <a:lnTo>
                    <a:pt x="33" y="7"/>
                  </a:lnTo>
                  <a:lnTo>
                    <a:pt x="31" y="5"/>
                  </a:lnTo>
                  <a:lnTo>
                    <a:pt x="28" y="3"/>
                  </a:lnTo>
                  <a:lnTo>
                    <a:pt x="24" y="5"/>
                  </a:lnTo>
                  <a:lnTo>
                    <a:pt x="21" y="7"/>
                  </a:lnTo>
                  <a:lnTo>
                    <a:pt x="17" y="12"/>
                  </a:lnTo>
                  <a:lnTo>
                    <a:pt x="17" y="15"/>
                  </a:lnTo>
                  <a:lnTo>
                    <a:pt x="15" y="21"/>
                  </a:lnTo>
                  <a:lnTo>
                    <a:pt x="15" y="24"/>
                  </a:lnTo>
                  <a:lnTo>
                    <a:pt x="15" y="29"/>
                  </a:lnTo>
                  <a:lnTo>
                    <a:pt x="17" y="35"/>
                  </a:lnTo>
                  <a:lnTo>
                    <a:pt x="21" y="40"/>
                  </a:lnTo>
                  <a:lnTo>
                    <a:pt x="26" y="42"/>
                  </a:lnTo>
                  <a:lnTo>
                    <a:pt x="31" y="43"/>
                  </a:lnTo>
                  <a:lnTo>
                    <a:pt x="36" y="42"/>
                  </a:lnTo>
                  <a:lnTo>
                    <a:pt x="40" y="40"/>
                  </a:lnTo>
                  <a:lnTo>
                    <a:pt x="42" y="38"/>
                  </a:lnTo>
                  <a:lnTo>
                    <a:pt x="43" y="38"/>
                  </a:lnTo>
                  <a:lnTo>
                    <a:pt x="45" y="36"/>
                  </a:lnTo>
                  <a:lnTo>
                    <a:pt x="45" y="38"/>
                  </a:lnTo>
                  <a:lnTo>
                    <a:pt x="47" y="38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6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charset="0"/>
                <a:ea typeface="ＭＳ Ｐゴシック"/>
                <a:cs typeface="Arial"/>
              </a:endParaRPr>
            </a:p>
          </p:txBody>
        </p:sp>
      </p:grpSp>
      <p:grpSp>
        <p:nvGrpSpPr>
          <p:cNvPr id="111663" name="Group 128">
            <a:extLst>
              <a:ext uri="{FF2B5EF4-FFF2-40B4-BE49-F238E27FC236}">
                <a16:creationId xmlns:a16="http://schemas.microsoft.com/office/drawing/2014/main" id="{190BE058-B5D6-4BD4-9188-1245A8B12CD2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3690938" y="5156200"/>
            <a:ext cx="119062" cy="69850"/>
            <a:chOff x="3731" y="950"/>
            <a:chExt cx="232" cy="106"/>
          </a:xfrm>
        </p:grpSpPr>
        <p:sp>
          <p:nvSpPr>
            <p:cNvPr id="6756481" name="Rectangle 129">
              <a:extLst>
                <a:ext uri="{FF2B5EF4-FFF2-40B4-BE49-F238E27FC236}">
                  <a16:creationId xmlns:a16="http://schemas.microsoft.com/office/drawing/2014/main" id="{74C3D37D-E03F-48A3-AC67-235C3D702DE8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3731" y="993"/>
              <a:ext cx="108" cy="14"/>
            </a:xfrm>
            <a:prstGeom prst="rect">
              <a:avLst/>
            </a:prstGeom>
            <a:solidFill>
              <a:srgbClr val="FFFFFF"/>
            </a:solidFill>
            <a:ln w="0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6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Arial" charset="0"/>
                <a:ea typeface="ＭＳ Ｐゴシック" panose="020B0600070205080204" pitchFamily="34" charset="-128"/>
                <a:cs typeface="Arial"/>
              </a:endParaRPr>
            </a:p>
          </p:txBody>
        </p:sp>
        <p:sp>
          <p:nvSpPr>
            <p:cNvPr id="6756482" name="Freeform 130">
              <a:extLst>
                <a:ext uri="{FF2B5EF4-FFF2-40B4-BE49-F238E27FC236}">
                  <a16:creationId xmlns:a16="http://schemas.microsoft.com/office/drawing/2014/main" id="{4B270778-419D-4F0D-B6AE-75AADAA8DF00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3889" y="950"/>
              <a:ext cx="74" cy="106"/>
            </a:xfrm>
            <a:custGeom>
              <a:avLst/>
              <a:gdLst/>
              <a:ahLst/>
              <a:cxnLst>
                <a:cxn ang="0">
                  <a:pos x="47" y="38"/>
                </a:cxn>
                <a:cxn ang="0">
                  <a:pos x="47" y="40"/>
                </a:cxn>
                <a:cxn ang="0">
                  <a:pos x="45" y="42"/>
                </a:cxn>
                <a:cxn ang="0">
                  <a:pos x="42" y="45"/>
                </a:cxn>
                <a:cxn ang="0">
                  <a:pos x="36" y="47"/>
                </a:cxn>
                <a:cxn ang="0">
                  <a:pos x="31" y="49"/>
                </a:cxn>
                <a:cxn ang="0">
                  <a:pos x="26" y="51"/>
                </a:cxn>
                <a:cxn ang="0">
                  <a:pos x="19" y="49"/>
                </a:cxn>
                <a:cxn ang="0">
                  <a:pos x="12" y="47"/>
                </a:cxn>
                <a:cxn ang="0">
                  <a:pos x="7" y="43"/>
                </a:cxn>
                <a:cxn ang="0">
                  <a:pos x="3" y="38"/>
                </a:cxn>
                <a:cxn ang="0">
                  <a:pos x="1" y="33"/>
                </a:cxn>
                <a:cxn ang="0">
                  <a:pos x="0" y="26"/>
                </a:cxn>
                <a:cxn ang="0">
                  <a:pos x="1" y="19"/>
                </a:cxn>
                <a:cxn ang="0">
                  <a:pos x="5" y="12"/>
                </a:cxn>
                <a:cxn ang="0">
                  <a:pos x="8" y="7"/>
                </a:cxn>
                <a:cxn ang="0">
                  <a:pos x="14" y="3"/>
                </a:cxn>
                <a:cxn ang="0">
                  <a:pos x="21" y="1"/>
                </a:cxn>
                <a:cxn ang="0">
                  <a:pos x="28" y="0"/>
                </a:cxn>
                <a:cxn ang="0">
                  <a:pos x="35" y="1"/>
                </a:cxn>
                <a:cxn ang="0">
                  <a:pos x="38" y="1"/>
                </a:cxn>
                <a:cxn ang="0">
                  <a:pos x="42" y="3"/>
                </a:cxn>
                <a:cxn ang="0">
                  <a:pos x="43" y="5"/>
                </a:cxn>
                <a:cxn ang="0">
                  <a:pos x="45" y="8"/>
                </a:cxn>
                <a:cxn ang="0">
                  <a:pos x="47" y="10"/>
                </a:cxn>
                <a:cxn ang="0">
                  <a:pos x="47" y="10"/>
                </a:cxn>
                <a:cxn ang="0">
                  <a:pos x="45" y="14"/>
                </a:cxn>
                <a:cxn ang="0">
                  <a:pos x="43" y="15"/>
                </a:cxn>
                <a:cxn ang="0">
                  <a:pos x="40" y="17"/>
                </a:cxn>
                <a:cxn ang="0">
                  <a:pos x="36" y="17"/>
                </a:cxn>
                <a:cxn ang="0">
                  <a:pos x="35" y="15"/>
                </a:cxn>
                <a:cxn ang="0">
                  <a:pos x="35" y="14"/>
                </a:cxn>
                <a:cxn ang="0">
                  <a:pos x="33" y="10"/>
                </a:cxn>
                <a:cxn ang="0">
                  <a:pos x="33" y="8"/>
                </a:cxn>
                <a:cxn ang="0">
                  <a:pos x="33" y="7"/>
                </a:cxn>
                <a:cxn ang="0">
                  <a:pos x="31" y="5"/>
                </a:cxn>
                <a:cxn ang="0">
                  <a:pos x="28" y="3"/>
                </a:cxn>
                <a:cxn ang="0">
                  <a:pos x="24" y="5"/>
                </a:cxn>
                <a:cxn ang="0">
                  <a:pos x="21" y="7"/>
                </a:cxn>
                <a:cxn ang="0">
                  <a:pos x="17" y="12"/>
                </a:cxn>
                <a:cxn ang="0">
                  <a:pos x="17" y="15"/>
                </a:cxn>
                <a:cxn ang="0">
                  <a:pos x="15" y="21"/>
                </a:cxn>
                <a:cxn ang="0">
                  <a:pos x="15" y="24"/>
                </a:cxn>
                <a:cxn ang="0">
                  <a:pos x="15" y="29"/>
                </a:cxn>
                <a:cxn ang="0">
                  <a:pos x="17" y="35"/>
                </a:cxn>
                <a:cxn ang="0">
                  <a:pos x="21" y="40"/>
                </a:cxn>
                <a:cxn ang="0">
                  <a:pos x="26" y="42"/>
                </a:cxn>
                <a:cxn ang="0">
                  <a:pos x="31" y="43"/>
                </a:cxn>
                <a:cxn ang="0">
                  <a:pos x="36" y="42"/>
                </a:cxn>
                <a:cxn ang="0">
                  <a:pos x="40" y="40"/>
                </a:cxn>
                <a:cxn ang="0">
                  <a:pos x="42" y="38"/>
                </a:cxn>
                <a:cxn ang="0">
                  <a:pos x="43" y="38"/>
                </a:cxn>
                <a:cxn ang="0">
                  <a:pos x="45" y="36"/>
                </a:cxn>
                <a:cxn ang="0">
                  <a:pos x="45" y="38"/>
                </a:cxn>
                <a:cxn ang="0">
                  <a:pos x="47" y="38"/>
                </a:cxn>
              </a:cxnLst>
              <a:rect l="0" t="0" r="r" b="b"/>
              <a:pathLst>
                <a:path w="47" h="51">
                  <a:moveTo>
                    <a:pt x="47" y="38"/>
                  </a:moveTo>
                  <a:lnTo>
                    <a:pt x="47" y="40"/>
                  </a:lnTo>
                  <a:lnTo>
                    <a:pt x="45" y="42"/>
                  </a:lnTo>
                  <a:lnTo>
                    <a:pt x="42" y="45"/>
                  </a:lnTo>
                  <a:lnTo>
                    <a:pt x="36" y="47"/>
                  </a:lnTo>
                  <a:lnTo>
                    <a:pt x="31" y="49"/>
                  </a:lnTo>
                  <a:lnTo>
                    <a:pt x="26" y="51"/>
                  </a:lnTo>
                  <a:lnTo>
                    <a:pt x="19" y="49"/>
                  </a:lnTo>
                  <a:lnTo>
                    <a:pt x="12" y="47"/>
                  </a:lnTo>
                  <a:lnTo>
                    <a:pt x="7" y="43"/>
                  </a:lnTo>
                  <a:lnTo>
                    <a:pt x="3" y="38"/>
                  </a:lnTo>
                  <a:lnTo>
                    <a:pt x="1" y="33"/>
                  </a:lnTo>
                  <a:lnTo>
                    <a:pt x="0" y="26"/>
                  </a:lnTo>
                  <a:lnTo>
                    <a:pt x="1" y="19"/>
                  </a:lnTo>
                  <a:lnTo>
                    <a:pt x="5" y="12"/>
                  </a:lnTo>
                  <a:lnTo>
                    <a:pt x="8" y="7"/>
                  </a:lnTo>
                  <a:lnTo>
                    <a:pt x="14" y="3"/>
                  </a:lnTo>
                  <a:lnTo>
                    <a:pt x="21" y="1"/>
                  </a:lnTo>
                  <a:lnTo>
                    <a:pt x="28" y="0"/>
                  </a:lnTo>
                  <a:lnTo>
                    <a:pt x="35" y="1"/>
                  </a:lnTo>
                  <a:lnTo>
                    <a:pt x="38" y="1"/>
                  </a:lnTo>
                  <a:lnTo>
                    <a:pt x="42" y="3"/>
                  </a:lnTo>
                  <a:lnTo>
                    <a:pt x="43" y="5"/>
                  </a:lnTo>
                  <a:lnTo>
                    <a:pt x="45" y="8"/>
                  </a:lnTo>
                  <a:lnTo>
                    <a:pt x="47" y="10"/>
                  </a:lnTo>
                  <a:lnTo>
                    <a:pt x="47" y="10"/>
                  </a:lnTo>
                  <a:lnTo>
                    <a:pt x="45" y="14"/>
                  </a:lnTo>
                  <a:lnTo>
                    <a:pt x="43" y="15"/>
                  </a:lnTo>
                  <a:lnTo>
                    <a:pt x="40" y="17"/>
                  </a:lnTo>
                  <a:lnTo>
                    <a:pt x="36" y="17"/>
                  </a:lnTo>
                  <a:lnTo>
                    <a:pt x="35" y="15"/>
                  </a:lnTo>
                  <a:lnTo>
                    <a:pt x="35" y="14"/>
                  </a:lnTo>
                  <a:lnTo>
                    <a:pt x="33" y="10"/>
                  </a:lnTo>
                  <a:lnTo>
                    <a:pt x="33" y="8"/>
                  </a:lnTo>
                  <a:lnTo>
                    <a:pt x="33" y="7"/>
                  </a:lnTo>
                  <a:lnTo>
                    <a:pt x="31" y="5"/>
                  </a:lnTo>
                  <a:lnTo>
                    <a:pt x="28" y="3"/>
                  </a:lnTo>
                  <a:lnTo>
                    <a:pt x="24" y="5"/>
                  </a:lnTo>
                  <a:lnTo>
                    <a:pt x="21" y="7"/>
                  </a:lnTo>
                  <a:lnTo>
                    <a:pt x="17" y="12"/>
                  </a:lnTo>
                  <a:lnTo>
                    <a:pt x="17" y="15"/>
                  </a:lnTo>
                  <a:lnTo>
                    <a:pt x="15" y="21"/>
                  </a:lnTo>
                  <a:lnTo>
                    <a:pt x="15" y="24"/>
                  </a:lnTo>
                  <a:lnTo>
                    <a:pt x="15" y="29"/>
                  </a:lnTo>
                  <a:lnTo>
                    <a:pt x="17" y="35"/>
                  </a:lnTo>
                  <a:lnTo>
                    <a:pt x="21" y="40"/>
                  </a:lnTo>
                  <a:lnTo>
                    <a:pt x="26" y="42"/>
                  </a:lnTo>
                  <a:lnTo>
                    <a:pt x="31" y="43"/>
                  </a:lnTo>
                  <a:lnTo>
                    <a:pt x="36" y="42"/>
                  </a:lnTo>
                  <a:lnTo>
                    <a:pt x="40" y="40"/>
                  </a:lnTo>
                  <a:lnTo>
                    <a:pt x="42" y="38"/>
                  </a:lnTo>
                  <a:lnTo>
                    <a:pt x="43" y="38"/>
                  </a:lnTo>
                  <a:lnTo>
                    <a:pt x="45" y="36"/>
                  </a:lnTo>
                  <a:lnTo>
                    <a:pt x="45" y="38"/>
                  </a:lnTo>
                  <a:lnTo>
                    <a:pt x="47" y="38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6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charset="0"/>
                <a:ea typeface="ＭＳ Ｐゴシック"/>
                <a:cs typeface="Arial"/>
              </a:endParaRPr>
            </a:p>
          </p:txBody>
        </p:sp>
      </p:grpSp>
      <p:grpSp>
        <p:nvGrpSpPr>
          <p:cNvPr id="111664" name="Group 131">
            <a:extLst>
              <a:ext uri="{FF2B5EF4-FFF2-40B4-BE49-F238E27FC236}">
                <a16:creationId xmlns:a16="http://schemas.microsoft.com/office/drawing/2014/main" id="{D6B3F6A7-6199-4907-B772-93DE2CE81512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3690938" y="5275263"/>
            <a:ext cx="119062" cy="69850"/>
            <a:chOff x="3731" y="950"/>
            <a:chExt cx="232" cy="106"/>
          </a:xfrm>
        </p:grpSpPr>
        <p:sp>
          <p:nvSpPr>
            <p:cNvPr id="6756484" name="Rectangle 132">
              <a:extLst>
                <a:ext uri="{FF2B5EF4-FFF2-40B4-BE49-F238E27FC236}">
                  <a16:creationId xmlns:a16="http://schemas.microsoft.com/office/drawing/2014/main" id="{B0CBD89F-3BB0-4BF3-BF34-1C2C6B539D8E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3731" y="993"/>
              <a:ext cx="108" cy="14"/>
            </a:xfrm>
            <a:prstGeom prst="rect">
              <a:avLst/>
            </a:prstGeom>
            <a:solidFill>
              <a:srgbClr val="FFFFFF"/>
            </a:solidFill>
            <a:ln w="0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6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Arial" charset="0"/>
                <a:ea typeface="ＭＳ Ｐゴシック" panose="020B0600070205080204" pitchFamily="34" charset="-128"/>
                <a:cs typeface="Arial"/>
              </a:endParaRPr>
            </a:p>
          </p:txBody>
        </p:sp>
        <p:sp>
          <p:nvSpPr>
            <p:cNvPr id="6756485" name="Freeform 133">
              <a:extLst>
                <a:ext uri="{FF2B5EF4-FFF2-40B4-BE49-F238E27FC236}">
                  <a16:creationId xmlns:a16="http://schemas.microsoft.com/office/drawing/2014/main" id="{CB886AB9-8D30-4934-9C7E-29B988B358BF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3889" y="950"/>
              <a:ext cx="74" cy="106"/>
            </a:xfrm>
            <a:custGeom>
              <a:avLst/>
              <a:gdLst/>
              <a:ahLst/>
              <a:cxnLst>
                <a:cxn ang="0">
                  <a:pos x="47" y="38"/>
                </a:cxn>
                <a:cxn ang="0">
                  <a:pos x="47" y="40"/>
                </a:cxn>
                <a:cxn ang="0">
                  <a:pos x="45" y="42"/>
                </a:cxn>
                <a:cxn ang="0">
                  <a:pos x="42" y="45"/>
                </a:cxn>
                <a:cxn ang="0">
                  <a:pos x="36" y="47"/>
                </a:cxn>
                <a:cxn ang="0">
                  <a:pos x="31" y="49"/>
                </a:cxn>
                <a:cxn ang="0">
                  <a:pos x="26" y="51"/>
                </a:cxn>
                <a:cxn ang="0">
                  <a:pos x="19" y="49"/>
                </a:cxn>
                <a:cxn ang="0">
                  <a:pos x="12" y="47"/>
                </a:cxn>
                <a:cxn ang="0">
                  <a:pos x="7" y="43"/>
                </a:cxn>
                <a:cxn ang="0">
                  <a:pos x="3" y="38"/>
                </a:cxn>
                <a:cxn ang="0">
                  <a:pos x="1" y="33"/>
                </a:cxn>
                <a:cxn ang="0">
                  <a:pos x="0" y="26"/>
                </a:cxn>
                <a:cxn ang="0">
                  <a:pos x="1" y="19"/>
                </a:cxn>
                <a:cxn ang="0">
                  <a:pos x="5" y="12"/>
                </a:cxn>
                <a:cxn ang="0">
                  <a:pos x="8" y="7"/>
                </a:cxn>
                <a:cxn ang="0">
                  <a:pos x="14" y="3"/>
                </a:cxn>
                <a:cxn ang="0">
                  <a:pos x="21" y="1"/>
                </a:cxn>
                <a:cxn ang="0">
                  <a:pos x="28" y="0"/>
                </a:cxn>
                <a:cxn ang="0">
                  <a:pos x="35" y="1"/>
                </a:cxn>
                <a:cxn ang="0">
                  <a:pos x="38" y="1"/>
                </a:cxn>
                <a:cxn ang="0">
                  <a:pos x="42" y="3"/>
                </a:cxn>
                <a:cxn ang="0">
                  <a:pos x="43" y="5"/>
                </a:cxn>
                <a:cxn ang="0">
                  <a:pos x="45" y="8"/>
                </a:cxn>
                <a:cxn ang="0">
                  <a:pos x="47" y="10"/>
                </a:cxn>
                <a:cxn ang="0">
                  <a:pos x="47" y="10"/>
                </a:cxn>
                <a:cxn ang="0">
                  <a:pos x="45" y="14"/>
                </a:cxn>
                <a:cxn ang="0">
                  <a:pos x="43" y="15"/>
                </a:cxn>
                <a:cxn ang="0">
                  <a:pos x="40" y="17"/>
                </a:cxn>
                <a:cxn ang="0">
                  <a:pos x="36" y="17"/>
                </a:cxn>
                <a:cxn ang="0">
                  <a:pos x="35" y="15"/>
                </a:cxn>
                <a:cxn ang="0">
                  <a:pos x="35" y="14"/>
                </a:cxn>
                <a:cxn ang="0">
                  <a:pos x="33" y="10"/>
                </a:cxn>
                <a:cxn ang="0">
                  <a:pos x="33" y="8"/>
                </a:cxn>
                <a:cxn ang="0">
                  <a:pos x="33" y="7"/>
                </a:cxn>
                <a:cxn ang="0">
                  <a:pos x="31" y="5"/>
                </a:cxn>
                <a:cxn ang="0">
                  <a:pos x="28" y="3"/>
                </a:cxn>
                <a:cxn ang="0">
                  <a:pos x="24" y="5"/>
                </a:cxn>
                <a:cxn ang="0">
                  <a:pos x="21" y="7"/>
                </a:cxn>
                <a:cxn ang="0">
                  <a:pos x="17" y="12"/>
                </a:cxn>
                <a:cxn ang="0">
                  <a:pos x="17" y="15"/>
                </a:cxn>
                <a:cxn ang="0">
                  <a:pos x="15" y="21"/>
                </a:cxn>
                <a:cxn ang="0">
                  <a:pos x="15" y="24"/>
                </a:cxn>
                <a:cxn ang="0">
                  <a:pos x="15" y="29"/>
                </a:cxn>
                <a:cxn ang="0">
                  <a:pos x="17" y="35"/>
                </a:cxn>
                <a:cxn ang="0">
                  <a:pos x="21" y="40"/>
                </a:cxn>
                <a:cxn ang="0">
                  <a:pos x="26" y="42"/>
                </a:cxn>
                <a:cxn ang="0">
                  <a:pos x="31" y="43"/>
                </a:cxn>
                <a:cxn ang="0">
                  <a:pos x="36" y="42"/>
                </a:cxn>
                <a:cxn ang="0">
                  <a:pos x="40" y="40"/>
                </a:cxn>
                <a:cxn ang="0">
                  <a:pos x="42" y="38"/>
                </a:cxn>
                <a:cxn ang="0">
                  <a:pos x="43" y="38"/>
                </a:cxn>
                <a:cxn ang="0">
                  <a:pos x="45" y="36"/>
                </a:cxn>
                <a:cxn ang="0">
                  <a:pos x="45" y="38"/>
                </a:cxn>
                <a:cxn ang="0">
                  <a:pos x="47" y="38"/>
                </a:cxn>
              </a:cxnLst>
              <a:rect l="0" t="0" r="r" b="b"/>
              <a:pathLst>
                <a:path w="47" h="51">
                  <a:moveTo>
                    <a:pt x="47" y="38"/>
                  </a:moveTo>
                  <a:lnTo>
                    <a:pt x="47" y="40"/>
                  </a:lnTo>
                  <a:lnTo>
                    <a:pt x="45" y="42"/>
                  </a:lnTo>
                  <a:lnTo>
                    <a:pt x="42" y="45"/>
                  </a:lnTo>
                  <a:lnTo>
                    <a:pt x="36" y="47"/>
                  </a:lnTo>
                  <a:lnTo>
                    <a:pt x="31" y="49"/>
                  </a:lnTo>
                  <a:lnTo>
                    <a:pt x="26" y="51"/>
                  </a:lnTo>
                  <a:lnTo>
                    <a:pt x="19" y="49"/>
                  </a:lnTo>
                  <a:lnTo>
                    <a:pt x="12" y="47"/>
                  </a:lnTo>
                  <a:lnTo>
                    <a:pt x="7" y="43"/>
                  </a:lnTo>
                  <a:lnTo>
                    <a:pt x="3" y="38"/>
                  </a:lnTo>
                  <a:lnTo>
                    <a:pt x="1" y="33"/>
                  </a:lnTo>
                  <a:lnTo>
                    <a:pt x="0" y="26"/>
                  </a:lnTo>
                  <a:lnTo>
                    <a:pt x="1" y="19"/>
                  </a:lnTo>
                  <a:lnTo>
                    <a:pt x="5" y="12"/>
                  </a:lnTo>
                  <a:lnTo>
                    <a:pt x="8" y="7"/>
                  </a:lnTo>
                  <a:lnTo>
                    <a:pt x="14" y="3"/>
                  </a:lnTo>
                  <a:lnTo>
                    <a:pt x="21" y="1"/>
                  </a:lnTo>
                  <a:lnTo>
                    <a:pt x="28" y="0"/>
                  </a:lnTo>
                  <a:lnTo>
                    <a:pt x="35" y="1"/>
                  </a:lnTo>
                  <a:lnTo>
                    <a:pt x="38" y="1"/>
                  </a:lnTo>
                  <a:lnTo>
                    <a:pt x="42" y="3"/>
                  </a:lnTo>
                  <a:lnTo>
                    <a:pt x="43" y="5"/>
                  </a:lnTo>
                  <a:lnTo>
                    <a:pt x="45" y="8"/>
                  </a:lnTo>
                  <a:lnTo>
                    <a:pt x="47" y="10"/>
                  </a:lnTo>
                  <a:lnTo>
                    <a:pt x="47" y="10"/>
                  </a:lnTo>
                  <a:lnTo>
                    <a:pt x="45" y="14"/>
                  </a:lnTo>
                  <a:lnTo>
                    <a:pt x="43" y="15"/>
                  </a:lnTo>
                  <a:lnTo>
                    <a:pt x="40" y="17"/>
                  </a:lnTo>
                  <a:lnTo>
                    <a:pt x="36" y="17"/>
                  </a:lnTo>
                  <a:lnTo>
                    <a:pt x="35" y="15"/>
                  </a:lnTo>
                  <a:lnTo>
                    <a:pt x="35" y="14"/>
                  </a:lnTo>
                  <a:lnTo>
                    <a:pt x="33" y="10"/>
                  </a:lnTo>
                  <a:lnTo>
                    <a:pt x="33" y="8"/>
                  </a:lnTo>
                  <a:lnTo>
                    <a:pt x="33" y="7"/>
                  </a:lnTo>
                  <a:lnTo>
                    <a:pt x="31" y="5"/>
                  </a:lnTo>
                  <a:lnTo>
                    <a:pt x="28" y="3"/>
                  </a:lnTo>
                  <a:lnTo>
                    <a:pt x="24" y="5"/>
                  </a:lnTo>
                  <a:lnTo>
                    <a:pt x="21" y="7"/>
                  </a:lnTo>
                  <a:lnTo>
                    <a:pt x="17" y="12"/>
                  </a:lnTo>
                  <a:lnTo>
                    <a:pt x="17" y="15"/>
                  </a:lnTo>
                  <a:lnTo>
                    <a:pt x="15" y="21"/>
                  </a:lnTo>
                  <a:lnTo>
                    <a:pt x="15" y="24"/>
                  </a:lnTo>
                  <a:lnTo>
                    <a:pt x="15" y="29"/>
                  </a:lnTo>
                  <a:lnTo>
                    <a:pt x="17" y="35"/>
                  </a:lnTo>
                  <a:lnTo>
                    <a:pt x="21" y="40"/>
                  </a:lnTo>
                  <a:lnTo>
                    <a:pt x="26" y="42"/>
                  </a:lnTo>
                  <a:lnTo>
                    <a:pt x="31" y="43"/>
                  </a:lnTo>
                  <a:lnTo>
                    <a:pt x="36" y="42"/>
                  </a:lnTo>
                  <a:lnTo>
                    <a:pt x="40" y="40"/>
                  </a:lnTo>
                  <a:lnTo>
                    <a:pt x="42" y="38"/>
                  </a:lnTo>
                  <a:lnTo>
                    <a:pt x="43" y="38"/>
                  </a:lnTo>
                  <a:lnTo>
                    <a:pt x="45" y="36"/>
                  </a:lnTo>
                  <a:lnTo>
                    <a:pt x="45" y="38"/>
                  </a:lnTo>
                  <a:lnTo>
                    <a:pt x="47" y="38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6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charset="0"/>
                <a:ea typeface="ＭＳ Ｐゴシック"/>
                <a:cs typeface="Arial"/>
              </a:endParaRPr>
            </a:p>
          </p:txBody>
        </p:sp>
      </p:grpSp>
      <p:grpSp>
        <p:nvGrpSpPr>
          <p:cNvPr id="111665" name="Group 135">
            <a:extLst>
              <a:ext uri="{FF2B5EF4-FFF2-40B4-BE49-F238E27FC236}">
                <a16:creationId xmlns:a16="http://schemas.microsoft.com/office/drawing/2014/main" id="{FF953EAA-C300-48D5-85CA-BAC04F7E4B62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3892551" y="4805363"/>
            <a:ext cx="138113" cy="68262"/>
            <a:chOff x="1849" y="864"/>
            <a:chExt cx="203" cy="82"/>
          </a:xfrm>
        </p:grpSpPr>
        <p:sp>
          <p:nvSpPr>
            <p:cNvPr id="6756488" name="Freeform 136">
              <a:extLst>
                <a:ext uri="{FF2B5EF4-FFF2-40B4-BE49-F238E27FC236}">
                  <a16:creationId xmlns:a16="http://schemas.microsoft.com/office/drawing/2014/main" id="{66CB8464-36A0-42DF-855F-5007250E389D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849" y="864"/>
              <a:ext cx="58" cy="82"/>
            </a:xfrm>
            <a:custGeom>
              <a:avLst/>
              <a:gdLst/>
              <a:ahLst/>
              <a:cxnLst>
                <a:cxn ang="0">
                  <a:pos x="47" y="38"/>
                </a:cxn>
                <a:cxn ang="0">
                  <a:pos x="47" y="40"/>
                </a:cxn>
                <a:cxn ang="0">
                  <a:pos x="45" y="42"/>
                </a:cxn>
                <a:cxn ang="0">
                  <a:pos x="42" y="45"/>
                </a:cxn>
                <a:cxn ang="0">
                  <a:pos x="36" y="47"/>
                </a:cxn>
                <a:cxn ang="0">
                  <a:pos x="31" y="49"/>
                </a:cxn>
                <a:cxn ang="0">
                  <a:pos x="26" y="51"/>
                </a:cxn>
                <a:cxn ang="0">
                  <a:pos x="19" y="49"/>
                </a:cxn>
                <a:cxn ang="0">
                  <a:pos x="12" y="47"/>
                </a:cxn>
                <a:cxn ang="0">
                  <a:pos x="7" y="43"/>
                </a:cxn>
                <a:cxn ang="0">
                  <a:pos x="3" y="38"/>
                </a:cxn>
                <a:cxn ang="0">
                  <a:pos x="1" y="33"/>
                </a:cxn>
                <a:cxn ang="0">
                  <a:pos x="0" y="26"/>
                </a:cxn>
                <a:cxn ang="0">
                  <a:pos x="1" y="19"/>
                </a:cxn>
                <a:cxn ang="0">
                  <a:pos x="5" y="12"/>
                </a:cxn>
                <a:cxn ang="0">
                  <a:pos x="8" y="7"/>
                </a:cxn>
                <a:cxn ang="0">
                  <a:pos x="14" y="3"/>
                </a:cxn>
                <a:cxn ang="0">
                  <a:pos x="21" y="1"/>
                </a:cxn>
                <a:cxn ang="0">
                  <a:pos x="28" y="0"/>
                </a:cxn>
                <a:cxn ang="0">
                  <a:pos x="35" y="1"/>
                </a:cxn>
                <a:cxn ang="0">
                  <a:pos x="38" y="1"/>
                </a:cxn>
                <a:cxn ang="0">
                  <a:pos x="42" y="3"/>
                </a:cxn>
                <a:cxn ang="0">
                  <a:pos x="43" y="5"/>
                </a:cxn>
                <a:cxn ang="0">
                  <a:pos x="45" y="8"/>
                </a:cxn>
                <a:cxn ang="0">
                  <a:pos x="47" y="10"/>
                </a:cxn>
                <a:cxn ang="0">
                  <a:pos x="47" y="10"/>
                </a:cxn>
                <a:cxn ang="0">
                  <a:pos x="45" y="14"/>
                </a:cxn>
                <a:cxn ang="0">
                  <a:pos x="43" y="15"/>
                </a:cxn>
                <a:cxn ang="0">
                  <a:pos x="40" y="17"/>
                </a:cxn>
                <a:cxn ang="0">
                  <a:pos x="36" y="17"/>
                </a:cxn>
                <a:cxn ang="0">
                  <a:pos x="35" y="15"/>
                </a:cxn>
                <a:cxn ang="0">
                  <a:pos x="35" y="14"/>
                </a:cxn>
                <a:cxn ang="0">
                  <a:pos x="33" y="10"/>
                </a:cxn>
                <a:cxn ang="0">
                  <a:pos x="33" y="8"/>
                </a:cxn>
                <a:cxn ang="0">
                  <a:pos x="33" y="7"/>
                </a:cxn>
                <a:cxn ang="0">
                  <a:pos x="31" y="5"/>
                </a:cxn>
                <a:cxn ang="0">
                  <a:pos x="28" y="3"/>
                </a:cxn>
                <a:cxn ang="0">
                  <a:pos x="24" y="5"/>
                </a:cxn>
                <a:cxn ang="0">
                  <a:pos x="21" y="7"/>
                </a:cxn>
                <a:cxn ang="0">
                  <a:pos x="17" y="12"/>
                </a:cxn>
                <a:cxn ang="0">
                  <a:pos x="17" y="15"/>
                </a:cxn>
                <a:cxn ang="0">
                  <a:pos x="15" y="21"/>
                </a:cxn>
                <a:cxn ang="0">
                  <a:pos x="15" y="24"/>
                </a:cxn>
                <a:cxn ang="0">
                  <a:pos x="15" y="29"/>
                </a:cxn>
                <a:cxn ang="0">
                  <a:pos x="17" y="35"/>
                </a:cxn>
                <a:cxn ang="0">
                  <a:pos x="21" y="40"/>
                </a:cxn>
                <a:cxn ang="0">
                  <a:pos x="26" y="42"/>
                </a:cxn>
                <a:cxn ang="0">
                  <a:pos x="31" y="43"/>
                </a:cxn>
                <a:cxn ang="0">
                  <a:pos x="36" y="42"/>
                </a:cxn>
                <a:cxn ang="0">
                  <a:pos x="40" y="40"/>
                </a:cxn>
                <a:cxn ang="0">
                  <a:pos x="42" y="38"/>
                </a:cxn>
                <a:cxn ang="0">
                  <a:pos x="43" y="38"/>
                </a:cxn>
                <a:cxn ang="0">
                  <a:pos x="45" y="36"/>
                </a:cxn>
                <a:cxn ang="0">
                  <a:pos x="45" y="38"/>
                </a:cxn>
                <a:cxn ang="0">
                  <a:pos x="47" y="38"/>
                </a:cxn>
              </a:cxnLst>
              <a:rect l="0" t="0" r="r" b="b"/>
              <a:pathLst>
                <a:path w="47" h="51">
                  <a:moveTo>
                    <a:pt x="47" y="38"/>
                  </a:moveTo>
                  <a:lnTo>
                    <a:pt x="47" y="40"/>
                  </a:lnTo>
                  <a:lnTo>
                    <a:pt x="45" y="42"/>
                  </a:lnTo>
                  <a:lnTo>
                    <a:pt x="42" y="45"/>
                  </a:lnTo>
                  <a:lnTo>
                    <a:pt x="36" y="47"/>
                  </a:lnTo>
                  <a:lnTo>
                    <a:pt x="31" y="49"/>
                  </a:lnTo>
                  <a:lnTo>
                    <a:pt x="26" y="51"/>
                  </a:lnTo>
                  <a:lnTo>
                    <a:pt x="19" y="49"/>
                  </a:lnTo>
                  <a:lnTo>
                    <a:pt x="12" y="47"/>
                  </a:lnTo>
                  <a:lnTo>
                    <a:pt x="7" y="43"/>
                  </a:lnTo>
                  <a:lnTo>
                    <a:pt x="3" y="38"/>
                  </a:lnTo>
                  <a:lnTo>
                    <a:pt x="1" y="33"/>
                  </a:lnTo>
                  <a:lnTo>
                    <a:pt x="0" y="26"/>
                  </a:lnTo>
                  <a:lnTo>
                    <a:pt x="1" y="19"/>
                  </a:lnTo>
                  <a:lnTo>
                    <a:pt x="5" y="12"/>
                  </a:lnTo>
                  <a:lnTo>
                    <a:pt x="8" y="7"/>
                  </a:lnTo>
                  <a:lnTo>
                    <a:pt x="14" y="3"/>
                  </a:lnTo>
                  <a:lnTo>
                    <a:pt x="21" y="1"/>
                  </a:lnTo>
                  <a:lnTo>
                    <a:pt x="28" y="0"/>
                  </a:lnTo>
                  <a:lnTo>
                    <a:pt x="35" y="1"/>
                  </a:lnTo>
                  <a:lnTo>
                    <a:pt x="38" y="1"/>
                  </a:lnTo>
                  <a:lnTo>
                    <a:pt x="42" y="3"/>
                  </a:lnTo>
                  <a:lnTo>
                    <a:pt x="43" y="5"/>
                  </a:lnTo>
                  <a:lnTo>
                    <a:pt x="45" y="8"/>
                  </a:lnTo>
                  <a:lnTo>
                    <a:pt x="47" y="10"/>
                  </a:lnTo>
                  <a:lnTo>
                    <a:pt x="47" y="10"/>
                  </a:lnTo>
                  <a:lnTo>
                    <a:pt x="45" y="14"/>
                  </a:lnTo>
                  <a:lnTo>
                    <a:pt x="43" y="15"/>
                  </a:lnTo>
                  <a:lnTo>
                    <a:pt x="40" y="17"/>
                  </a:lnTo>
                  <a:lnTo>
                    <a:pt x="36" y="17"/>
                  </a:lnTo>
                  <a:lnTo>
                    <a:pt x="35" y="15"/>
                  </a:lnTo>
                  <a:lnTo>
                    <a:pt x="35" y="14"/>
                  </a:lnTo>
                  <a:lnTo>
                    <a:pt x="33" y="10"/>
                  </a:lnTo>
                  <a:lnTo>
                    <a:pt x="33" y="8"/>
                  </a:lnTo>
                  <a:lnTo>
                    <a:pt x="33" y="7"/>
                  </a:lnTo>
                  <a:lnTo>
                    <a:pt x="31" y="5"/>
                  </a:lnTo>
                  <a:lnTo>
                    <a:pt x="28" y="3"/>
                  </a:lnTo>
                  <a:lnTo>
                    <a:pt x="24" y="5"/>
                  </a:lnTo>
                  <a:lnTo>
                    <a:pt x="21" y="7"/>
                  </a:lnTo>
                  <a:lnTo>
                    <a:pt x="17" y="12"/>
                  </a:lnTo>
                  <a:lnTo>
                    <a:pt x="17" y="15"/>
                  </a:lnTo>
                  <a:lnTo>
                    <a:pt x="15" y="21"/>
                  </a:lnTo>
                  <a:lnTo>
                    <a:pt x="15" y="24"/>
                  </a:lnTo>
                  <a:lnTo>
                    <a:pt x="15" y="29"/>
                  </a:lnTo>
                  <a:lnTo>
                    <a:pt x="17" y="35"/>
                  </a:lnTo>
                  <a:lnTo>
                    <a:pt x="21" y="40"/>
                  </a:lnTo>
                  <a:lnTo>
                    <a:pt x="26" y="42"/>
                  </a:lnTo>
                  <a:lnTo>
                    <a:pt x="31" y="43"/>
                  </a:lnTo>
                  <a:lnTo>
                    <a:pt x="36" y="42"/>
                  </a:lnTo>
                  <a:lnTo>
                    <a:pt x="40" y="40"/>
                  </a:lnTo>
                  <a:lnTo>
                    <a:pt x="42" y="38"/>
                  </a:lnTo>
                  <a:lnTo>
                    <a:pt x="43" y="38"/>
                  </a:lnTo>
                  <a:lnTo>
                    <a:pt x="45" y="36"/>
                  </a:lnTo>
                  <a:lnTo>
                    <a:pt x="45" y="38"/>
                  </a:lnTo>
                  <a:lnTo>
                    <a:pt x="47" y="38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6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charset="0"/>
                <a:ea typeface="ＭＳ Ｐゴシック"/>
                <a:cs typeface="Arial"/>
              </a:endParaRPr>
            </a:p>
          </p:txBody>
        </p:sp>
        <p:sp>
          <p:nvSpPr>
            <p:cNvPr id="6756489" name="Rectangle 137">
              <a:extLst>
                <a:ext uri="{FF2B5EF4-FFF2-40B4-BE49-F238E27FC236}">
                  <a16:creationId xmlns:a16="http://schemas.microsoft.com/office/drawing/2014/main" id="{B6610C82-F2EE-484E-B09B-9540E9B20064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1968" y="896"/>
              <a:ext cx="84" cy="13"/>
            </a:xfrm>
            <a:prstGeom prst="rect">
              <a:avLst/>
            </a:prstGeom>
            <a:solidFill>
              <a:srgbClr val="FFFFFF"/>
            </a:solidFill>
            <a:ln w="0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6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Arial" charset="0"/>
                <a:ea typeface="ＭＳ Ｐゴシック" panose="020B0600070205080204" pitchFamily="34" charset="-128"/>
                <a:cs typeface="Arial"/>
              </a:endParaRPr>
            </a:p>
          </p:txBody>
        </p:sp>
      </p:grpSp>
      <p:grpSp>
        <p:nvGrpSpPr>
          <p:cNvPr id="111666" name="Group 138">
            <a:extLst>
              <a:ext uri="{FF2B5EF4-FFF2-40B4-BE49-F238E27FC236}">
                <a16:creationId xmlns:a16="http://schemas.microsoft.com/office/drawing/2014/main" id="{DE2ED78F-F6D1-47AD-AD0D-8994054232DD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3887788" y="4930776"/>
            <a:ext cx="138112" cy="68263"/>
            <a:chOff x="1849" y="864"/>
            <a:chExt cx="203" cy="82"/>
          </a:xfrm>
        </p:grpSpPr>
        <p:sp>
          <p:nvSpPr>
            <p:cNvPr id="6756491" name="Freeform 139">
              <a:extLst>
                <a:ext uri="{FF2B5EF4-FFF2-40B4-BE49-F238E27FC236}">
                  <a16:creationId xmlns:a16="http://schemas.microsoft.com/office/drawing/2014/main" id="{C56DF9E3-5DD1-4BA5-8534-29E383614836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849" y="864"/>
              <a:ext cx="58" cy="82"/>
            </a:xfrm>
            <a:custGeom>
              <a:avLst/>
              <a:gdLst/>
              <a:ahLst/>
              <a:cxnLst>
                <a:cxn ang="0">
                  <a:pos x="47" y="38"/>
                </a:cxn>
                <a:cxn ang="0">
                  <a:pos x="47" y="40"/>
                </a:cxn>
                <a:cxn ang="0">
                  <a:pos x="45" y="42"/>
                </a:cxn>
                <a:cxn ang="0">
                  <a:pos x="42" y="45"/>
                </a:cxn>
                <a:cxn ang="0">
                  <a:pos x="36" y="47"/>
                </a:cxn>
                <a:cxn ang="0">
                  <a:pos x="31" y="49"/>
                </a:cxn>
                <a:cxn ang="0">
                  <a:pos x="26" y="51"/>
                </a:cxn>
                <a:cxn ang="0">
                  <a:pos x="19" y="49"/>
                </a:cxn>
                <a:cxn ang="0">
                  <a:pos x="12" y="47"/>
                </a:cxn>
                <a:cxn ang="0">
                  <a:pos x="7" y="43"/>
                </a:cxn>
                <a:cxn ang="0">
                  <a:pos x="3" y="38"/>
                </a:cxn>
                <a:cxn ang="0">
                  <a:pos x="1" y="33"/>
                </a:cxn>
                <a:cxn ang="0">
                  <a:pos x="0" y="26"/>
                </a:cxn>
                <a:cxn ang="0">
                  <a:pos x="1" y="19"/>
                </a:cxn>
                <a:cxn ang="0">
                  <a:pos x="5" y="12"/>
                </a:cxn>
                <a:cxn ang="0">
                  <a:pos x="8" y="7"/>
                </a:cxn>
                <a:cxn ang="0">
                  <a:pos x="14" y="3"/>
                </a:cxn>
                <a:cxn ang="0">
                  <a:pos x="21" y="1"/>
                </a:cxn>
                <a:cxn ang="0">
                  <a:pos x="28" y="0"/>
                </a:cxn>
                <a:cxn ang="0">
                  <a:pos x="35" y="1"/>
                </a:cxn>
                <a:cxn ang="0">
                  <a:pos x="38" y="1"/>
                </a:cxn>
                <a:cxn ang="0">
                  <a:pos x="42" y="3"/>
                </a:cxn>
                <a:cxn ang="0">
                  <a:pos x="43" y="5"/>
                </a:cxn>
                <a:cxn ang="0">
                  <a:pos x="45" y="8"/>
                </a:cxn>
                <a:cxn ang="0">
                  <a:pos x="47" y="10"/>
                </a:cxn>
                <a:cxn ang="0">
                  <a:pos x="47" y="10"/>
                </a:cxn>
                <a:cxn ang="0">
                  <a:pos x="45" y="14"/>
                </a:cxn>
                <a:cxn ang="0">
                  <a:pos x="43" y="15"/>
                </a:cxn>
                <a:cxn ang="0">
                  <a:pos x="40" y="17"/>
                </a:cxn>
                <a:cxn ang="0">
                  <a:pos x="36" y="17"/>
                </a:cxn>
                <a:cxn ang="0">
                  <a:pos x="35" y="15"/>
                </a:cxn>
                <a:cxn ang="0">
                  <a:pos x="35" y="14"/>
                </a:cxn>
                <a:cxn ang="0">
                  <a:pos x="33" y="10"/>
                </a:cxn>
                <a:cxn ang="0">
                  <a:pos x="33" y="8"/>
                </a:cxn>
                <a:cxn ang="0">
                  <a:pos x="33" y="7"/>
                </a:cxn>
                <a:cxn ang="0">
                  <a:pos x="31" y="5"/>
                </a:cxn>
                <a:cxn ang="0">
                  <a:pos x="28" y="3"/>
                </a:cxn>
                <a:cxn ang="0">
                  <a:pos x="24" y="5"/>
                </a:cxn>
                <a:cxn ang="0">
                  <a:pos x="21" y="7"/>
                </a:cxn>
                <a:cxn ang="0">
                  <a:pos x="17" y="12"/>
                </a:cxn>
                <a:cxn ang="0">
                  <a:pos x="17" y="15"/>
                </a:cxn>
                <a:cxn ang="0">
                  <a:pos x="15" y="21"/>
                </a:cxn>
                <a:cxn ang="0">
                  <a:pos x="15" y="24"/>
                </a:cxn>
                <a:cxn ang="0">
                  <a:pos x="15" y="29"/>
                </a:cxn>
                <a:cxn ang="0">
                  <a:pos x="17" y="35"/>
                </a:cxn>
                <a:cxn ang="0">
                  <a:pos x="21" y="40"/>
                </a:cxn>
                <a:cxn ang="0">
                  <a:pos x="26" y="42"/>
                </a:cxn>
                <a:cxn ang="0">
                  <a:pos x="31" y="43"/>
                </a:cxn>
                <a:cxn ang="0">
                  <a:pos x="36" y="42"/>
                </a:cxn>
                <a:cxn ang="0">
                  <a:pos x="40" y="40"/>
                </a:cxn>
                <a:cxn ang="0">
                  <a:pos x="42" y="38"/>
                </a:cxn>
                <a:cxn ang="0">
                  <a:pos x="43" y="38"/>
                </a:cxn>
                <a:cxn ang="0">
                  <a:pos x="45" y="36"/>
                </a:cxn>
                <a:cxn ang="0">
                  <a:pos x="45" y="38"/>
                </a:cxn>
                <a:cxn ang="0">
                  <a:pos x="47" y="38"/>
                </a:cxn>
              </a:cxnLst>
              <a:rect l="0" t="0" r="r" b="b"/>
              <a:pathLst>
                <a:path w="47" h="51">
                  <a:moveTo>
                    <a:pt x="47" y="38"/>
                  </a:moveTo>
                  <a:lnTo>
                    <a:pt x="47" y="40"/>
                  </a:lnTo>
                  <a:lnTo>
                    <a:pt x="45" y="42"/>
                  </a:lnTo>
                  <a:lnTo>
                    <a:pt x="42" y="45"/>
                  </a:lnTo>
                  <a:lnTo>
                    <a:pt x="36" y="47"/>
                  </a:lnTo>
                  <a:lnTo>
                    <a:pt x="31" y="49"/>
                  </a:lnTo>
                  <a:lnTo>
                    <a:pt x="26" y="51"/>
                  </a:lnTo>
                  <a:lnTo>
                    <a:pt x="19" y="49"/>
                  </a:lnTo>
                  <a:lnTo>
                    <a:pt x="12" y="47"/>
                  </a:lnTo>
                  <a:lnTo>
                    <a:pt x="7" y="43"/>
                  </a:lnTo>
                  <a:lnTo>
                    <a:pt x="3" y="38"/>
                  </a:lnTo>
                  <a:lnTo>
                    <a:pt x="1" y="33"/>
                  </a:lnTo>
                  <a:lnTo>
                    <a:pt x="0" y="26"/>
                  </a:lnTo>
                  <a:lnTo>
                    <a:pt x="1" y="19"/>
                  </a:lnTo>
                  <a:lnTo>
                    <a:pt x="5" y="12"/>
                  </a:lnTo>
                  <a:lnTo>
                    <a:pt x="8" y="7"/>
                  </a:lnTo>
                  <a:lnTo>
                    <a:pt x="14" y="3"/>
                  </a:lnTo>
                  <a:lnTo>
                    <a:pt x="21" y="1"/>
                  </a:lnTo>
                  <a:lnTo>
                    <a:pt x="28" y="0"/>
                  </a:lnTo>
                  <a:lnTo>
                    <a:pt x="35" y="1"/>
                  </a:lnTo>
                  <a:lnTo>
                    <a:pt x="38" y="1"/>
                  </a:lnTo>
                  <a:lnTo>
                    <a:pt x="42" y="3"/>
                  </a:lnTo>
                  <a:lnTo>
                    <a:pt x="43" y="5"/>
                  </a:lnTo>
                  <a:lnTo>
                    <a:pt x="45" y="8"/>
                  </a:lnTo>
                  <a:lnTo>
                    <a:pt x="47" y="10"/>
                  </a:lnTo>
                  <a:lnTo>
                    <a:pt x="47" y="10"/>
                  </a:lnTo>
                  <a:lnTo>
                    <a:pt x="45" y="14"/>
                  </a:lnTo>
                  <a:lnTo>
                    <a:pt x="43" y="15"/>
                  </a:lnTo>
                  <a:lnTo>
                    <a:pt x="40" y="17"/>
                  </a:lnTo>
                  <a:lnTo>
                    <a:pt x="36" y="17"/>
                  </a:lnTo>
                  <a:lnTo>
                    <a:pt x="35" y="15"/>
                  </a:lnTo>
                  <a:lnTo>
                    <a:pt x="35" y="14"/>
                  </a:lnTo>
                  <a:lnTo>
                    <a:pt x="33" y="10"/>
                  </a:lnTo>
                  <a:lnTo>
                    <a:pt x="33" y="8"/>
                  </a:lnTo>
                  <a:lnTo>
                    <a:pt x="33" y="7"/>
                  </a:lnTo>
                  <a:lnTo>
                    <a:pt x="31" y="5"/>
                  </a:lnTo>
                  <a:lnTo>
                    <a:pt x="28" y="3"/>
                  </a:lnTo>
                  <a:lnTo>
                    <a:pt x="24" y="5"/>
                  </a:lnTo>
                  <a:lnTo>
                    <a:pt x="21" y="7"/>
                  </a:lnTo>
                  <a:lnTo>
                    <a:pt x="17" y="12"/>
                  </a:lnTo>
                  <a:lnTo>
                    <a:pt x="17" y="15"/>
                  </a:lnTo>
                  <a:lnTo>
                    <a:pt x="15" y="21"/>
                  </a:lnTo>
                  <a:lnTo>
                    <a:pt x="15" y="24"/>
                  </a:lnTo>
                  <a:lnTo>
                    <a:pt x="15" y="29"/>
                  </a:lnTo>
                  <a:lnTo>
                    <a:pt x="17" y="35"/>
                  </a:lnTo>
                  <a:lnTo>
                    <a:pt x="21" y="40"/>
                  </a:lnTo>
                  <a:lnTo>
                    <a:pt x="26" y="42"/>
                  </a:lnTo>
                  <a:lnTo>
                    <a:pt x="31" y="43"/>
                  </a:lnTo>
                  <a:lnTo>
                    <a:pt x="36" y="42"/>
                  </a:lnTo>
                  <a:lnTo>
                    <a:pt x="40" y="40"/>
                  </a:lnTo>
                  <a:lnTo>
                    <a:pt x="42" y="38"/>
                  </a:lnTo>
                  <a:lnTo>
                    <a:pt x="43" y="38"/>
                  </a:lnTo>
                  <a:lnTo>
                    <a:pt x="45" y="36"/>
                  </a:lnTo>
                  <a:lnTo>
                    <a:pt x="45" y="38"/>
                  </a:lnTo>
                  <a:lnTo>
                    <a:pt x="47" y="38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6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charset="0"/>
                <a:ea typeface="ＭＳ Ｐゴシック"/>
                <a:cs typeface="Arial"/>
              </a:endParaRPr>
            </a:p>
          </p:txBody>
        </p:sp>
        <p:sp>
          <p:nvSpPr>
            <p:cNvPr id="6756492" name="Rectangle 140">
              <a:extLst>
                <a:ext uri="{FF2B5EF4-FFF2-40B4-BE49-F238E27FC236}">
                  <a16:creationId xmlns:a16="http://schemas.microsoft.com/office/drawing/2014/main" id="{10848FB5-15AB-433A-B977-863E29E49A90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1968" y="896"/>
              <a:ext cx="84" cy="13"/>
            </a:xfrm>
            <a:prstGeom prst="rect">
              <a:avLst/>
            </a:prstGeom>
            <a:solidFill>
              <a:srgbClr val="FFFFFF"/>
            </a:solidFill>
            <a:ln w="0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6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Arial" charset="0"/>
                <a:ea typeface="ＭＳ Ｐゴシック" panose="020B0600070205080204" pitchFamily="34" charset="-128"/>
                <a:cs typeface="Arial"/>
              </a:endParaRPr>
            </a:p>
          </p:txBody>
        </p:sp>
      </p:grpSp>
      <p:grpSp>
        <p:nvGrpSpPr>
          <p:cNvPr id="111667" name="Group 141">
            <a:extLst>
              <a:ext uri="{FF2B5EF4-FFF2-40B4-BE49-F238E27FC236}">
                <a16:creationId xmlns:a16="http://schemas.microsoft.com/office/drawing/2014/main" id="{060ED1F4-9F1A-443C-B2E8-9FEBDBDAB349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3887788" y="5164138"/>
            <a:ext cx="138112" cy="68262"/>
            <a:chOff x="1849" y="864"/>
            <a:chExt cx="203" cy="82"/>
          </a:xfrm>
        </p:grpSpPr>
        <p:sp>
          <p:nvSpPr>
            <p:cNvPr id="6756494" name="Freeform 142">
              <a:extLst>
                <a:ext uri="{FF2B5EF4-FFF2-40B4-BE49-F238E27FC236}">
                  <a16:creationId xmlns:a16="http://schemas.microsoft.com/office/drawing/2014/main" id="{EB19EAE9-329C-448A-9BBA-3821B495C36A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849" y="860"/>
              <a:ext cx="58" cy="82"/>
            </a:xfrm>
            <a:custGeom>
              <a:avLst/>
              <a:gdLst/>
              <a:ahLst/>
              <a:cxnLst>
                <a:cxn ang="0">
                  <a:pos x="47" y="38"/>
                </a:cxn>
                <a:cxn ang="0">
                  <a:pos x="47" y="40"/>
                </a:cxn>
                <a:cxn ang="0">
                  <a:pos x="45" y="42"/>
                </a:cxn>
                <a:cxn ang="0">
                  <a:pos x="42" y="45"/>
                </a:cxn>
                <a:cxn ang="0">
                  <a:pos x="36" y="47"/>
                </a:cxn>
                <a:cxn ang="0">
                  <a:pos x="31" y="49"/>
                </a:cxn>
                <a:cxn ang="0">
                  <a:pos x="26" y="51"/>
                </a:cxn>
                <a:cxn ang="0">
                  <a:pos x="19" y="49"/>
                </a:cxn>
                <a:cxn ang="0">
                  <a:pos x="12" y="47"/>
                </a:cxn>
                <a:cxn ang="0">
                  <a:pos x="7" y="43"/>
                </a:cxn>
                <a:cxn ang="0">
                  <a:pos x="3" y="38"/>
                </a:cxn>
                <a:cxn ang="0">
                  <a:pos x="1" y="33"/>
                </a:cxn>
                <a:cxn ang="0">
                  <a:pos x="0" y="26"/>
                </a:cxn>
                <a:cxn ang="0">
                  <a:pos x="1" y="19"/>
                </a:cxn>
                <a:cxn ang="0">
                  <a:pos x="5" y="12"/>
                </a:cxn>
                <a:cxn ang="0">
                  <a:pos x="8" y="7"/>
                </a:cxn>
                <a:cxn ang="0">
                  <a:pos x="14" y="3"/>
                </a:cxn>
                <a:cxn ang="0">
                  <a:pos x="21" y="1"/>
                </a:cxn>
                <a:cxn ang="0">
                  <a:pos x="28" y="0"/>
                </a:cxn>
                <a:cxn ang="0">
                  <a:pos x="35" y="1"/>
                </a:cxn>
                <a:cxn ang="0">
                  <a:pos x="38" y="1"/>
                </a:cxn>
                <a:cxn ang="0">
                  <a:pos x="42" y="3"/>
                </a:cxn>
                <a:cxn ang="0">
                  <a:pos x="43" y="5"/>
                </a:cxn>
                <a:cxn ang="0">
                  <a:pos x="45" y="8"/>
                </a:cxn>
                <a:cxn ang="0">
                  <a:pos x="47" y="10"/>
                </a:cxn>
                <a:cxn ang="0">
                  <a:pos x="47" y="10"/>
                </a:cxn>
                <a:cxn ang="0">
                  <a:pos x="45" y="14"/>
                </a:cxn>
                <a:cxn ang="0">
                  <a:pos x="43" y="15"/>
                </a:cxn>
                <a:cxn ang="0">
                  <a:pos x="40" y="17"/>
                </a:cxn>
                <a:cxn ang="0">
                  <a:pos x="36" y="17"/>
                </a:cxn>
                <a:cxn ang="0">
                  <a:pos x="35" y="15"/>
                </a:cxn>
                <a:cxn ang="0">
                  <a:pos x="35" y="14"/>
                </a:cxn>
                <a:cxn ang="0">
                  <a:pos x="33" y="10"/>
                </a:cxn>
                <a:cxn ang="0">
                  <a:pos x="33" y="8"/>
                </a:cxn>
                <a:cxn ang="0">
                  <a:pos x="33" y="7"/>
                </a:cxn>
                <a:cxn ang="0">
                  <a:pos x="31" y="5"/>
                </a:cxn>
                <a:cxn ang="0">
                  <a:pos x="28" y="3"/>
                </a:cxn>
                <a:cxn ang="0">
                  <a:pos x="24" y="5"/>
                </a:cxn>
                <a:cxn ang="0">
                  <a:pos x="21" y="7"/>
                </a:cxn>
                <a:cxn ang="0">
                  <a:pos x="17" y="12"/>
                </a:cxn>
                <a:cxn ang="0">
                  <a:pos x="17" y="15"/>
                </a:cxn>
                <a:cxn ang="0">
                  <a:pos x="15" y="21"/>
                </a:cxn>
                <a:cxn ang="0">
                  <a:pos x="15" y="24"/>
                </a:cxn>
                <a:cxn ang="0">
                  <a:pos x="15" y="29"/>
                </a:cxn>
                <a:cxn ang="0">
                  <a:pos x="17" y="35"/>
                </a:cxn>
                <a:cxn ang="0">
                  <a:pos x="21" y="40"/>
                </a:cxn>
                <a:cxn ang="0">
                  <a:pos x="26" y="42"/>
                </a:cxn>
                <a:cxn ang="0">
                  <a:pos x="31" y="43"/>
                </a:cxn>
                <a:cxn ang="0">
                  <a:pos x="36" y="42"/>
                </a:cxn>
                <a:cxn ang="0">
                  <a:pos x="40" y="40"/>
                </a:cxn>
                <a:cxn ang="0">
                  <a:pos x="42" y="38"/>
                </a:cxn>
                <a:cxn ang="0">
                  <a:pos x="43" y="38"/>
                </a:cxn>
                <a:cxn ang="0">
                  <a:pos x="45" y="36"/>
                </a:cxn>
                <a:cxn ang="0">
                  <a:pos x="45" y="38"/>
                </a:cxn>
                <a:cxn ang="0">
                  <a:pos x="47" y="38"/>
                </a:cxn>
              </a:cxnLst>
              <a:rect l="0" t="0" r="r" b="b"/>
              <a:pathLst>
                <a:path w="47" h="51">
                  <a:moveTo>
                    <a:pt x="47" y="38"/>
                  </a:moveTo>
                  <a:lnTo>
                    <a:pt x="47" y="40"/>
                  </a:lnTo>
                  <a:lnTo>
                    <a:pt x="45" y="42"/>
                  </a:lnTo>
                  <a:lnTo>
                    <a:pt x="42" y="45"/>
                  </a:lnTo>
                  <a:lnTo>
                    <a:pt x="36" y="47"/>
                  </a:lnTo>
                  <a:lnTo>
                    <a:pt x="31" y="49"/>
                  </a:lnTo>
                  <a:lnTo>
                    <a:pt x="26" y="51"/>
                  </a:lnTo>
                  <a:lnTo>
                    <a:pt x="19" y="49"/>
                  </a:lnTo>
                  <a:lnTo>
                    <a:pt x="12" y="47"/>
                  </a:lnTo>
                  <a:lnTo>
                    <a:pt x="7" y="43"/>
                  </a:lnTo>
                  <a:lnTo>
                    <a:pt x="3" y="38"/>
                  </a:lnTo>
                  <a:lnTo>
                    <a:pt x="1" y="33"/>
                  </a:lnTo>
                  <a:lnTo>
                    <a:pt x="0" y="26"/>
                  </a:lnTo>
                  <a:lnTo>
                    <a:pt x="1" y="19"/>
                  </a:lnTo>
                  <a:lnTo>
                    <a:pt x="5" y="12"/>
                  </a:lnTo>
                  <a:lnTo>
                    <a:pt x="8" y="7"/>
                  </a:lnTo>
                  <a:lnTo>
                    <a:pt x="14" y="3"/>
                  </a:lnTo>
                  <a:lnTo>
                    <a:pt x="21" y="1"/>
                  </a:lnTo>
                  <a:lnTo>
                    <a:pt x="28" y="0"/>
                  </a:lnTo>
                  <a:lnTo>
                    <a:pt x="35" y="1"/>
                  </a:lnTo>
                  <a:lnTo>
                    <a:pt x="38" y="1"/>
                  </a:lnTo>
                  <a:lnTo>
                    <a:pt x="42" y="3"/>
                  </a:lnTo>
                  <a:lnTo>
                    <a:pt x="43" y="5"/>
                  </a:lnTo>
                  <a:lnTo>
                    <a:pt x="45" y="8"/>
                  </a:lnTo>
                  <a:lnTo>
                    <a:pt x="47" y="10"/>
                  </a:lnTo>
                  <a:lnTo>
                    <a:pt x="47" y="10"/>
                  </a:lnTo>
                  <a:lnTo>
                    <a:pt x="45" y="14"/>
                  </a:lnTo>
                  <a:lnTo>
                    <a:pt x="43" y="15"/>
                  </a:lnTo>
                  <a:lnTo>
                    <a:pt x="40" y="17"/>
                  </a:lnTo>
                  <a:lnTo>
                    <a:pt x="36" y="17"/>
                  </a:lnTo>
                  <a:lnTo>
                    <a:pt x="35" y="15"/>
                  </a:lnTo>
                  <a:lnTo>
                    <a:pt x="35" y="14"/>
                  </a:lnTo>
                  <a:lnTo>
                    <a:pt x="33" y="10"/>
                  </a:lnTo>
                  <a:lnTo>
                    <a:pt x="33" y="8"/>
                  </a:lnTo>
                  <a:lnTo>
                    <a:pt x="33" y="7"/>
                  </a:lnTo>
                  <a:lnTo>
                    <a:pt x="31" y="5"/>
                  </a:lnTo>
                  <a:lnTo>
                    <a:pt x="28" y="3"/>
                  </a:lnTo>
                  <a:lnTo>
                    <a:pt x="24" y="5"/>
                  </a:lnTo>
                  <a:lnTo>
                    <a:pt x="21" y="7"/>
                  </a:lnTo>
                  <a:lnTo>
                    <a:pt x="17" y="12"/>
                  </a:lnTo>
                  <a:lnTo>
                    <a:pt x="17" y="15"/>
                  </a:lnTo>
                  <a:lnTo>
                    <a:pt x="15" y="21"/>
                  </a:lnTo>
                  <a:lnTo>
                    <a:pt x="15" y="24"/>
                  </a:lnTo>
                  <a:lnTo>
                    <a:pt x="15" y="29"/>
                  </a:lnTo>
                  <a:lnTo>
                    <a:pt x="17" y="35"/>
                  </a:lnTo>
                  <a:lnTo>
                    <a:pt x="21" y="40"/>
                  </a:lnTo>
                  <a:lnTo>
                    <a:pt x="26" y="42"/>
                  </a:lnTo>
                  <a:lnTo>
                    <a:pt x="31" y="43"/>
                  </a:lnTo>
                  <a:lnTo>
                    <a:pt x="36" y="42"/>
                  </a:lnTo>
                  <a:lnTo>
                    <a:pt x="40" y="40"/>
                  </a:lnTo>
                  <a:lnTo>
                    <a:pt x="42" y="38"/>
                  </a:lnTo>
                  <a:lnTo>
                    <a:pt x="43" y="38"/>
                  </a:lnTo>
                  <a:lnTo>
                    <a:pt x="45" y="36"/>
                  </a:lnTo>
                  <a:lnTo>
                    <a:pt x="45" y="38"/>
                  </a:lnTo>
                  <a:lnTo>
                    <a:pt x="47" y="38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6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charset="0"/>
                <a:ea typeface="ＭＳ Ｐゴシック"/>
                <a:cs typeface="Arial"/>
              </a:endParaRPr>
            </a:p>
          </p:txBody>
        </p:sp>
        <p:sp>
          <p:nvSpPr>
            <p:cNvPr id="6756495" name="Rectangle 143">
              <a:extLst>
                <a:ext uri="{FF2B5EF4-FFF2-40B4-BE49-F238E27FC236}">
                  <a16:creationId xmlns:a16="http://schemas.microsoft.com/office/drawing/2014/main" id="{648B970D-B2EC-4D38-B87E-DA897F707110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1968" y="896"/>
              <a:ext cx="84" cy="13"/>
            </a:xfrm>
            <a:prstGeom prst="rect">
              <a:avLst/>
            </a:prstGeom>
            <a:solidFill>
              <a:srgbClr val="FFFFFF"/>
            </a:solidFill>
            <a:ln w="0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6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Arial" charset="0"/>
                <a:ea typeface="ＭＳ Ｐゴシック" panose="020B0600070205080204" pitchFamily="34" charset="-128"/>
                <a:cs typeface="Arial"/>
              </a:endParaRPr>
            </a:p>
          </p:txBody>
        </p:sp>
      </p:grpSp>
      <p:grpSp>
        <p:nvGrpSpPr>
          <p:cNvPr id="111668" name="Group 144">
            <a:extLst>
              <a:ext uri="{FF2B5EF4-FFF2-40B4-BE49-F238E27FC236}">
                <a16:creationId xmlns:a16="http://schemas.microsoft.com/office/drawing/2014/main" id="{17095578-7A50-4B2B-A03E-C5E9DFC68AE3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3889376" y="5276851"/>
            <a:ext cx="136525" cy="68263"/>
            <a:chOff x="1849" y="864"/>
            <a:chExt cx="203" cy="82"/>
          </a:xfrm>
        </p:grpSpPr>
        <p:sp>
          <p:nvSpPr>
            <p:cNvPr id="6756497" name="Freeform 145">
              <a:extLst>
                <a:ext uri="{FF2B5EF4-FFF2-40B4-BE49-F238E27FC236}">
                  <a16:creationId xmlns:a16="http://schemas.microsoft.com/office/drawing/2014/main" id="{10B287F4-97FB-4F7F-A9E4-E7D694424582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849" y="864"/>
              <a:ext cx="59" cy="82"/>
            </a:xfrm>
            <a:custGeom>
              <a:avLst/>
              <a:gdLst/>
              <a:ahLst/>
              <a:cxnLst>
                <a:cxn ang="0">
                  <a:pos x="47" y="38"/>
                </a:cxn>
                <a:cxn ang="0">
                  <a:pos x="47" y="40"/>
                </a:cxn>
                <a:cxn ang="0">
                  <a:pos x="45" y="42"/>
                </a:cxn>
                <a:cxn ang="0">
                  <a:pos x="42" y="45"/>
                </a:cxn>
                <a:cxn ang="0">
                  <a:pos x="36" y="47"/>
                </a:cxn>
                <a:cxn ang="0">
                  <a:pos x="31" y="49"/>
                </a:cxn>
                <a:cxn ang="0">
                  <a:pos x="26" y="51"/>
                </a:cxn>
                <a:cxn ang="0">
                  <a:pos x="19" y="49"/>
                </a:cxn>
                <a:cxn ang="0">
                  <a:pos x="12" y="47"/>
                </a:cxn>
                <a:cxn ang="0">
                  <a:pos x="7" y="43"/>
                </a:cxn>
                <a:cxn ang="0">
                  <a:pos x="3" y="38"/>
                </a:cxn>
                <a:cxn ang="0">
                  <a:pos x="1" y="33"/>
                </a:cxn>
                <a:cxn ang="0">
                  <a:pos x="0" y="26"/>
                </a:cxn>
                <a:cxn ang="0">
                  <a:pos x="1" y="19"/>
                </a:cxn>
                <a:cxn ang="0">
                  <a:pos x="5" y="12"/>
                </a:cxn>
                <a:cxn ang="0">
                  <a:pos x="8" y="7"/>
                </a:cxn>
                <a:cxn ang="0">
                  <a:pos x="14" y="3"/>
                </a:cxn>
                <a:cxn ang="0">
                  <a:pos x="21" y="1"/>
                </a:cxn>
                <a:cxn ang="0">
                  <a:pos x="28" y="0"/>
                </a:cxn>
                <a:cxn ang="0">
                  <a:pos x="35" y="1"/>
                </a:cxn>
                <a:cxn ang="0">
                  <a:pos x="38" y="1"/>
                </a:cxn>
                <a:cxn ang="0">
                  <a:pos x="42" y="3"/>
                </a:cxn>
                <a:cxn ang="0">
                  <a:pos x="43" y="5"/>
                </a:cxn>
                <a:cxn ang="0">
                  <a:pos x="45" y="8"/>
                </a:cxn>
                <a:cxn ang="0">
                  <a:pos x="47" y="10"/>
                </a:cxn>
                <a:cxn ang="0">
                  <a:pos x="47" y="10"/>
                </a:cxn>
                <a:cxn ang="0">
                  <a:pos x="45" y="14"/>
                </a:cxn>
                <a:cxn ang="0">
                  <a:pos x="43" y="15"/>
                </a:cxn>
                <a:cxn ang="0">
                  <a:pos x="40" y="17"/>
                </a:cxn>
                <a:cxn ang="0">
                  <a:pos x="36" y="17"/>
                </a:cxn>
                <a:cxn ang="0">
                  <a:pos x="35" y="15"/>
                </a:cxn>
                <a:cxn ang="0">
                  <a:pos x="35" y="14"/>
                </a:cxn>
                <a:cxn ang="0">
                  <a:pos x="33" y="10"/>
                </a:cxn>
                <a:cxn ang="0">
                  <a:pos x="33" y="8"/>
                </a:cxn>
                <a:cxn ang="0">
                  <a:pos x="33" y="7"/>
                </a:cxn>
                <a:cxn ang="0">
                  <a:pos x="31" y="5"/>
                </a:cxn>
                <a:cxn ang="0">
                  <a:pos x="28" y="3"/>
                </a:cxn>
                <a:cxn ang="0">
                  <a:pos x="24" y="5"/>
                </a:cxn>
                <a:cxn ang="0">
                  <a:pos x="21" y="7"/>
                </a:cxn>
                <a:cxn ang="0">
                  <a:pos x="17" y="12"/>
                </a:cxn>
                <a:cxn ang="0">
                  <a:pos x="17" y="15"/>
                </a:cxn>
                <a:cxn ang="0">
                  <a:pos x="15" y="21"/>
                </a:cxn>
                <a:cxn ang="0">
                  <a:pos x="15" y="24"/>
                </a:cxn>
                <a:cxn ang="0">
                  <a:pos x="15" y="29"/>
                </a:cxn>
                <a:cxn ang="0">
                  <a:pos x="17" y="35"/>
                </a:cxn>
                <a:cxn ang="0">
                  <a:pos x="21" y="40"/>
                </a:cxn>
                <a:cxn ang="0">
                  <a:pos x="26" y="42"/>
                </a:cxn>
                <a:cxn ang="0">
                  <a:pos x="31" y="43"/>
                </a:cxn>
                <a:cxn ang="0">
                  <a:pos x="36" y="42"/>
                </a:cxn>
                <a:cxn ang="0">
                  <a:pos x="40" y="40"/>
                </a:cxn>
                <a:cxn ang="0">
                  <a:pos x="42" y="38"/>
                </a:cxn>
                <a:cxn ang="0">
                  <a:pos x="43" y="38"/>
                </a:cxn>
                <a:cxn ang="0">
                  <a:pos x="45" y="36"/>
                </a:cxn>
                <a:cxn ang="0">
                  <a:pos x="45" y="38"/>
                </a:cxn>
                <a:cxn ang="0">
                  <a:pos x="47" y="38"/>
                </a:cxn>
              </a:cxnLst>
              <a:rect l="0" t="0" r="r" b="b"/>
              <a:pathLst>
                <a:path w="47" h="51">
                  <a:moveTo>
                    <a:pt x="47" y="38"/>
                  </a:moveTo>
                  <a:lnTo>
                    <a:pt x="47" y="40"/>
                  </a:lnTo>
                  <a:lnTo>
                    <a:pt x="45" y="42"/>
                  </a:lnTo>
                  <a:lnTo>
                    <a:pt x="42" y="45"/>
                  </a:lnTo>
                  <a:lnTo>
                    <a:pt x="36" y="47"/>
                  </a:lnTo>
                  <a:lnTo>
                    <a:pt x="31" y="49"/>
                  </a:lnTo>
                  <a:lnTo>
                    <a:pt x="26" y="51"/>
                  </a:lnTo>
                  <a:lnTo>
                    <a:pt x="19" y="49"/>
                  </a:lnTo>
                  <a:lnTo>
                    <a:pt x="12" y="47"/>
                  </a:lnTo>
                  <a:lnTo>
                    <a:pt x="7" y="43"/>
                  </a:lnTo>
                  <a:lnTo>
                    <a:pt x="3" y="38"/>
                  </a:lnTo>
                  <a:lnTo>
                    <a:pt x="1" y="33"/>
                  </a:lnTo>
                  <a:lnTo>
                    <a:pt x="0" y="26"/>
                  </a:lnTo>
                  <a:lnTo>
                    <a:pt x="1" y="19"/>
                  </a:lnTo>
                  <a:lnTo>
                    <a:pt x="5" y="12"/>
                  </a:lnTo>
                  <a:lnTo>
                    <a:pt x="8" y="7"/>
                  </a:lnTo>
                  <a:lnTo>
                    <a:pt x="14" y="3"/>
                  </a:lnTo>
                  <a:lnTo>
                    <a:pt x="21" y="1"/>
                  </a:lnTo>
                  <a:lnTo>
                    <a:pt x="28" y="0"/>
                  </a:lnTo>
                  <a:lnTo>
                    <a:pt x="35" y="1"/>
                  </a:lnTo>
                  <a:lnTo>
                    <a:pt x="38" y="1"/>
                  </a:lnTo>
                  <a:lnTo>
                    <a:pt x="42" y="3"/>
                  </a:lnTo>
                  <a:lnTo>
                    <a:pt x="43" y="5"/>
                  </a:lnTo>
                  <a:lnTo>
                    <a:pt x="45" y="8"/>
                  </a:lnTo>
                  <a:lnTo>
                    <a:pt x="47" y="10"/>
                  </a:lnTo>
                  <a:lnTo>
                    <a:pt x="47" y="10"/>
                  </a:lnTo>
                  <a:lnTo>
                    <a:pt x="45" y="14"/>
                  </a:lnTo>
                  <a:lnTo>
                    <a:pt x="43" y="15"/>
                  </a:lnTo>
                  <a:lnTo>
                    <a:pt x="40" y="17"/>
                  </a:lnTo>
                  <a:lnTo>
                    <a:pt x="36" y="17"/>
                  </a:lnTo>
                  <a:lnTo>
                    <a:pt x="35" y="15"/>
                  </a:lnTo>
                  <a:lnTo>
                    <a:pt x="35" y="14"/>
                  </a:lnTo>
                  <a:lnTo>
                    <a:pt x="33" y="10"/>
                  </a:lnTo>
                  <a:lnTo>
                    <a:pt x="33" y="8"/>
                  </a:lnTo>
                  <a:lnTo>
                    <a:pt x="33" y="7"/>
                  </a:lnTo>
                  <a:lnTo>
                    <a:pt x="31" y="5"/>
                  </a:lnTo>
                  <a:lnTo>
                    <a:pt x="28" y="3"/>
                  </a:lnTo>
                  <a:lnTo>
                    <a:pt x="24" y="5"/>
                  </a:lnTo>
                  <a:lnTo>
                    <a:pt x="21" y="7"/>
                  </a:lnTo>
                  <a:lnTo>
                    <a:pt x="17" y="12"/>
                  </a:lnTo>
                  <a:lnTo>
                    <a:pt x="17" y="15"/>
                  </a:lnTo>
                  <a:lnTo>
                    <a:pt x="15" y="21"/>
                  </a:lnTo>
                  <a:lnTo>
                    <a:pt x="15" y="24"/>
                  </a:lnTo>
                  <a:lnTo>
                    <a:pt x="15" y="29"/>
                  </a:lnTo>
                  <a:lnTo>
                    <a:pt x="17" y="35"/>
                  </a:lnTo>
                  <a:lnTo>
                    <a:pt x="21" y="40"/>
                  </a:lnTo>
                  <a:lnTo>
                    <a:pt x="26" y="42"/>
                  </a:lnTo>
                  <a:lnTo>
                    <a:pt x="31" y="43"/>
                  </a:lnTo>
                  <a:lnTo>
                    <a:pt x="36" y="42"/>
                  </a:lnTo>
                  <a:lnTo>
                    <a:pt x="40" y="40"/>
                  </a:lnTo>
                  <a:lnTo>
                    <a:pt x="42" y="38"/>
                  </a:lnTo>
                  <a:lnTo>
                    <a:pt x="43" y="38"/>
                  </a:lnTo>
                  <a:lnTo>
                    <a:pt x="45" y="36"/>
                  </a:lnTo>
                  <a:lnTo>
                    <a:pt x="45" y="38"/>
                  </a:lnTo>
                  <a:lnTo>
                    <a:pt x="47" y="38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6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charset="0"/>
                <a:ea typeface="ＭＳ Ｐゴシック"/>
                <a:cs typeface="Arial"/>
              </a:endParaRPr>
            </a:p>
          </p:txBody>
        </p:sp>
        <p:sp>
          <p:nvSpPr>
            <p:cNvPr id="6756498" name="Rectangle 146">
              <a:extLst>
                <a:ext uri="{FF2B5EF4-FFF2-40B4-BE49-F238E27FC236}">
                  <a16:creationId xmlns:a16="http://schemas.microsoft.com/office/drawing/2014/main" id="{D03BC6DB-557B-473B-B683-5E423EE19BC6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1967" y="896"/>
              <a:ext cx="85" cy="13"/>
            </a:xfrm>
            <a:prstGeom prst="rect">
              <a:avLst/>
            </a:prstGeom>
            <a:solidFill>
              <a:srgbClr val="FFFFFF"/>
            </a:solidFill>
            <a:ln w="0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6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Arial" charset="0"/>
                <a:ea typeface="ＭＳ Ｐゴシック" panose="020B0600070205080204" pitchFamily="34" charset="-128"/>
                <a:cs typeface="Arial"/>
              </a:endParaRPr>
            </a:p>
          </p:txBody>
        </p:sp>
      </p:grpSp>
      <p:grpSp>
        <p:nvGrpSpPr>
          <p:cNvPr id="111669" name="Group 147">
            <a:extLst>
              <a:ext uri="{FF2B5EF4-FFF2-40B4-BE49-F238E27FC236}">
                <a16:creationId xmlns:a16="http://schemas.microsoft.com/office/drawing/2014/main" id="{0FF0B3AB-8FA4-4C9B-9255-DF2132833850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3886201" y="5045076"/>
            <a:ext cx="138113" cy="68263"/>
            <a:chOff x="1849" y="864"/>
            <a:chExt cx="203" cy="82"/>
          </a:xfrm>
        </p:grpSpPr>
        <p:sp>
          <p:nvSpPr>
            <p:cNvPr id="6756500" name="Freeform 148">
              <a:extLst>
                <a:ext uri="{FF2B5EF4-FFF2-40B4-BE49-F238E27FC236}">
                  <a16:creationId xmlns:a16="http://schemas.microsoft.com/office/drawing/2014/main" id="{BBEA0C32-7053-46A0-9173-488384D72645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849" y="864"/>
              <a:ext cx="58" cy="82"/>
            </a:xfrm>
            <a:custGeom>
              <a:avLst/>
              <a:gdLst/>
              <a:ahLst/>
              <a:cxnLst>
                <a:cxn ang="0">
                  <a:pos x="47" y="38"/>
                </a:cxn>
                <a:cxn ang="0">
                  <a:pos x="47" y="40"/>
                </a:cxn>
                <a:cxn ang="0">
                  <a:pos x="45" y="42"/>
                </a:cxn>
                <a:cxn ang="0">
                  <a:pos x="42" y="45"/>
                </a:cxn>
                <a:cxn ang="0">
                  <a:pos x="36" y="47"/>
                </a:cxn>
                <a:cxn ang="0">
                  <a:pos x="31" y="49"/>
                </a:cxn>
                <a:cxn ang="0">
                  <a:pos x="26" y="51"/>
                </a:cxn>
                <a:cxn ang="0">
                  <a:pos x="19" y="49"/>
                </a:cxn>
                <a:cxn ang="0">
                  <a:pos x="12" y="47"/>
                </a:cxn>
                <a:cxn ang="0">
                  <a:pos x="7" y="43"/>
                </a:cxn>
                <a:cxn ang="0">
                  <a:pos x="3" y="38"/>
                </a:cxn>
                <a:cxn ang="0">
                  <a:pos x="1" y="33"/>
                </a:cxn>
                <a:cxn ang="0">
                  <a:pos x="0" y="26"/>
                </a:cxn>
                <a:cxn ang="0">
                  <a:pos x="1" y="19"/>
                </a:cxn>
                <a:cxn ang="0">
                  <a:pos x="5" y="12"/>
                </a:cxn>
                <a:cxn ang="0">
                  <a:pos x="8" y="7"/>
                </a:cxn>
                <a:cxn ang="0">
                  <a:pos x="14" y="3"/>
                </a:cxn>
                <a:cxn ang="0">
                  <a:pos x="21" y="1"/>
                </a:cxn>
                <a:cxn ang="0">
                  <a:pos x="28" y="0"/>
                </a:cxn>
                <a:cxn ang="0">
                  <a:pos x="35" y="1"/>
                </a:cxn>
                <a:cxn ang="0">
                  <a:pos x="38" y="1"/>
                </a:cxn>
                <a:cxn ang="0">
                  <a:pos x="42" y="3"/>
                </a:cxn>
                <a:cxn ang="0">
                  <a:pos x="43" y="5"/>
                </a:cxn>
                <a:cxn ang="0">
                  <a:pos x="45" y="8"/>
                </a:cxn>
                <a:cxn ang="0">
                  <a:pos x="47" y="10"/>
                </a:cxn>
                <a:cxn ang="0">
                  <a:pos x="47" y="10"/>
                </a:cxn>
                <a:cxn ang="0">
                  <a:pos x="45" y="14"/>
                </a:cxn>
                <a:cxn ang="0">
                  <a:pos x="43" y="15"/>
                </a:cxn>
                <a:cxn ang="0">
                  <a:pos x="40" y="17"/>
                </a:cxn>
                <a:cxn ang="0">
                  <a:pos x="36" y="17"/>
                </a:cxn>
                <a:cxn ang="0">
                  <a:pos x="35" y="15"/>
                </a:cxn>
                <a:cxn ang="0">
                  <a:pos x="35" y="14"/>
                </a:cxn>
                <a:cxn ang="0">
                  <a:pos x="33" y="10"/>
                </a:cxn>
                <a:cxn ang="0">
                  <a:pos x="33" y="8"/>
                </a:cxn>
                <a:cxn ang="0">
                  <a:pos x="33" y="7"/>
                </a:cxn>
                <a:cxn ang="0">
                  <a:pos x="31" y="5"/>
                </a:cxn>
                <a:cxn ang="0">
                  <a:pos x="28" y="3"/>
                </a:cxn>
                <a:cxn ang="0">
                  <a:pos x="24" y="5"/>
                </a:cxn>
                <a:cxn ang="0">
                  <a:pos x="21" y="7"/>
                </a:cxn>
                <a:cxn ang="0">
                  <a:pos x="17" y="12"/>
                </a:cxn>
                <a:cxn ang="0">
                  <a:pos x="17" y="15"/>
                </a:cxn>
                <a:cxn ang="0">
                  <a:pos x="15" y="21"/>
                </a:cxn>
                <a:cxn ang="0">
                  <a:pos x="15" y="24"/>
                </a:cxn>
                <a:cxn ang="0">
                  <a:pos x="15" y="29"/>
                </a:cxn>
                <a:cxn ang="0">
                  <a:pos x="17" y="35"/>
                </a:cxn>
                <a:cxn ang="0">
                  <a:pos x="21" y="40"/>
                </a:cxn>
                <a:cxn ang="0">
                  <a:pos x="26" y="42"/>
                </a:cxn>
                <a:cxn ang="0">
                  <a:pos x="31" y="43"/>
                </a:cxn>
                <a:cxn ang="0">
                  <a:pos x="36" y="42"/>
                </a:cxn>
                <a:cxn ang="0">
                  <a:pos x="40" y="40"/>
                </a:cxn>
                <a:cxn ang="0">
                  <a:pos x="42" y="38"/>
                </a:cxn>
                <a:cxn ang="0">
                  <a:pos x="43" y="38"/>
                </a:cxn>
                <a:cxn ang="0">
                  <a:pos x="45" y="36"/>
                </a:cxn>
                <a:cxn ang="0">
                  <a:pos x="45" y="38"/>
                </a:cxn>
                <a:cxn ang="0">
                  <a:pos x="47" y="38"/>
                </a:cxn>
              </a:cxnLst>
              <a:rect l="0" t="0" r="r" b="b"/>
              <a:pathLst>
                <a:path w="47" h="51">
                  <a:moveTo>
                    <a:pt x="47" y="38"/>
                  </a:moveTo>
                  <a:lnTo>
                    <a:pt x="47" y="40"/>
                  </a:lnTo>
                  <a:lnTo>
                    <a:pt x="45" y="42"/>
                  </a:lnTo>
                  <a:lnTo>
                    <a:pt x="42" y="45"/>
                  </a:lnTo>
                  <a:lnTo>
                    <a:pt x="36" y="47"/>
                  </a:lnTo>
                  <a:lnTo>
                    <a:pt x="31" y="49"/>
                  </a:lnTo>
                  <a:lnTo>
                    <a:pt x="26" y="51"/>
                  </a:lnTo>
                  <a:lnTo>
                    <a:pt x="19" y="49"/>
                  </a:lnTo>
                  <a:lnTo>
                    <a:pt x="12" y="47"/>
                  </a:lnTo>
                  <a:lnTo>
                    <a:pt x="7" y="43"/>
                  </a:lnTo>
                  <a:lnTo>
                    <a:pt x="3" y="38"/>
                  </a:lnTo>
                  <a:lnTo>
                    <a:pt x="1" y="33"/>
                  </a:lnTo>
                  <a:lnTo>
                    <a:pt x="0" y="26"/>
                  </a:lnTo>
                  <a:lnTo>
                    <a:pt x="1" y="19"/>
                  </a:lnTo>
                  <a:lnTo>
                    <a:pt x="5" y="12"/>
                  </a:lnTo>
                  <a:lnTo>
                    <a:pt x="8" y="7"/>
                  </a:lnTo>
                  <a:lnTo>
                    <a:pt x="14" y="3"/>
                  </a:lnTo>
                  <a:lnTo>
                    <a:pt x="21" y="1"/>
                  </a:lnTo>
                  <a:lnTo>
                    <a:pt x="28" y="0"/>
                  </a:lnTo>
                  <a:lnTo>
                    <a:pt x="35" y="1"/>
                  </a:lnTo>
                  <a:lnTo>
                    <a:pt x="38" y="1"/>
                  </a:lnTo>
                  <a:lnTo>
                    <a:pt x="42" y="3"/>
                  </a:lnTo>
                  <a:lnTo>
                    <a:pt x="43" y="5"/>
                  </a:lnTo>
                  <a:lnTo>
                    <a:pt x="45" y="8"/>
                  </a:lnTo>
                  <a:lnTo>
                    <a:pt x="47" y="10"/>
                  </a:lnTo>
                  <a:lnTo>
                    <a:pt x="47" y="10"/>
                  </a:lnTo>
                  <a:lnTo>
                    <a:pt x="45" y="14"/>
                  </a:lnTo>
                  <a:lnTo>
                    <a:pt x="43" y="15"/>
                  </a:lnTo>
                  <a:lnTo>
                    <a:pt x="40" y="17"/>
                  </a:lnTo>
                  <a:lnTo>
                    <a:pt x="36" y="17"/>
                  </a:lnTo>
                  <a:lnTo>
                    <a:pt x="35" y="15"/>
                  </a:lnTo>
                  <a:lnTo>
                    <a:pt x="35" y="14"/>
                  </a:lnTo>
                  <a:lnTo>
                    <a:pt x="33" y="10"/>
                  </a:lnTo>
                  <a:lnTo>
                    <a:pt x="33" y="8"/>
                  </a:lnTo>
                  <a:lnTo>
                    <a:pt x="33" y="7"/>
                  </a:lnTo>
                  <a:lnTo>
                    <a:pt x="31" y="5"/>
                  </a:lnTo>
                  <a:lnTo>
                    <a:pt x="28" y="3"/>
                  </a:lnTo>
                  <a:lnTo>
                    <a:pt x="24" y="5"/>
                  </a:lnTo>
                  <a:lnTo>
                    <a:pt x="21" y="7"/>
                  </a:lnTo>
                  <a:lnTo>
                    <a:pt x="17" y="12"/>
                  </a:lnTo>
                  <a:lnTo>
                    <a:pt x="17" y="15"/>
                  </a:lnTo>
                  <a:lnTo>
                    <a:pt x="15" y="21"/>
                  </a:lnTo>
                  <a:lnTo>
                    <a:pt x="15" y="24"/>
                  </a:lnTo>
                  <a:lnTo>
                    <a:pt x="15" y="29"/>
                  </a:lnTo>
                  <a:lnTo>
                    <a:pt x="17" y="35"/>
                  </a:lnTo>
                  <a:lnTo>
                    <a:pt x="21" y="40"/>
                  </a:lnTo>
                  <a:lnTo>
                    <a:pt x="26" y="42"/>
                  </a:lnTo>
                  <a:lnTo>
                    <a:pt x="31" y="43"/>
                  </a:lnTo>
                  <a:lnTo>
                    <a:pt x="36" y="42"/>
                  </a:lnTo>
                  <a:lnTo>
                    <a:pt x="40" y="40"/>
                  </a:lnTo>
                  <a:lnTo>
                    <a:pt x="42" y="38"/>
                  </a:lnTo>
                  <a:lnTo>
                    <a:pt x="43" y="38"/>
                  </a:lnTo>
                  <a:lnTo>
                    <a:pt x="45" y="36"/>
                  </a:lnTo>
                  <a:lnTo>
                    <a:pt x="45" y="38"/>
                  </a:lnTo>
                  <a:lnTo>
                    <a:pt x="47" y="38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6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charset="0"/>
                <a:ea typeface="ＭＳ Ｐゴシック"/>
                <a:cs typeface="Arial"/>
              </a:endParaRPr>
            </a:p>
          </p:txBody>
        </p:sp>
        <p:sp>
          <p:nvSpPr>
            <p:cNvPr id="6756501" name="Rectangle 149">
              <a:extLst>
                <a:ext uri="{FF2B5EF4-FFF2-40B4-BE49-F238E27FC236}">
                  <a16:creationId xmlns:a16="http://schemas.microsoft.com/office/drawing/2014/main" id="{71FD4CDE-5871-468C-8CBF-3C99178F2EAD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1968" y="896"/>
              <a:ext cx="84" cy="13"/>
            </a:xfrm>
            <a:prstGeom prst="rect">
              <a:avLst/>
            </a:prstGeom>
            <a:solidFill>
              <a:srgbClr val="FFFFFF"/>
            </a:solidFill>
            <a:ln w="0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6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Arial" charset="0"/>
                <a:ea typeface="ＭＳ Ｐゴシック" panose="020B0600070205080204" pitchFamily="34" charset="-128"/>
                <a:cs typeface="Arial"/>
              </a:endParaRPr>
            </a:p>
          </p:txBody>
        </p:sp>
      </p:grpSp>
      <p:grpSp>
        <p:nvGrpSpPr>
          <p:cNvPr id="111670" name="Group 151">
            <a:extLst>
              <a:ext uri="{FF2B5EF4-FFF2-40B4-BE49-F238E27FC236}">
                <a16:creationId xmlns:a16="http://schemas.microsoft.com/office/drawing/2014/main" id="{D6984339-002C-4985-BD0E-CA43D7A73175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5608638" y="4800600"/>
            <a:ext cx="119062" cy="69850"/>
            <a:chOff x="3731" y="950"/>
            <a:chExt cx="232" cy="106"/>
          </a:xfrm>
        </p:grpSpPr>
        <p:sp>
          <p:nvSpPr>
            <p:cNvPr id="6756504" name="Rectangle 152">
              <a:extLst>
                <a:ext uri="{FF2B5EF4-FFF2-40B4-BE49-F238E27FC236}">
                  <a16:creationId xmlns:a16="http://schemas.microsoft.com/office/drawing/2014/main" id="{C24A67C5-BE7F-418E-8B38-A78EFF42B676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3731" y="993"/>
              <a:ext cx="108" cy="14"/>
            </a:xfrm>
            <a:prstGeom prst="rect">
              <a:avLst/>
            </a:prstGeom>
            <a:solidFill>
              <a:srgbClr val="FFFFFF"/>
            </a:solidFill>
            <a:ln w="0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6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Arial" charset="0"/>
                <a:ea typeface="ＭＳ Ｐゴシック" panose="020B0600070205080204" pitchFamily="34" charset="-128"/>
                <a:cs typeface="Arial"/>
              </a:endParaRPr>
            </a:p>
          </p:txBody>
        </p:sp>
        <p:sp>
          <p:nvSpPr>
            <p:cNvPr id="6756505" name="Freeform 153">
              <a:extLst>
                <a:ext uri="{FF2B5EF4-FFF2-40B4-BE49-F238E27FC236}">
                  <a16:creationId xmlns:a16="http://schemas.microsoft.com/office/drawing/2014/main" id="{D730F094-8FD4-42CC-951F-68A376C78907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3889" y="950"/>
              <a:ext cx="74" cy="106"/>
            </a:xfrm>
            <a:custGeom>
              <a:avLst/>
              <a:gdLst/>
              <a:ahLst/>
              <a:cxnLst>
                <a:cxn ang="0">
                  <a:pos x="47" y="38"/>
                </a:cxn>
                <a:cxn ang="0">
                  <a:pos x="47" y="40"/>
                </a:cxn>
                <a:cxn ang="0">
                  <a:pos x="45" y="42"/>
                </a:cxn>
                <a:cxn ang="0">
                  <a:pos x="42" y="45"/>
                </a:cxn>
                <a:cxn ang="0">
                  <a:pos x="36" y="47"/>
                </a:cxn>
                <a:cxn ang="0">
                  <a:pos x="31" y="49"/>
                </a:cxn>
                <a:cxn ang="0">
                  <a:pos x="26" y="51"/>
                </a:cxn>
                <a:cxn ang="0">
                  <a:pos x="19" y="49"/>
                </a:cxn>
                <a:cxn ang="0">
                  <a:pos x="12" y="47"/>
                </a:cxn>
                <a:cxn ang="0">
                  <a:pos x="7" y="43"/>
                </a:cxn>
                <a:cxn ang="0">
                  <a:pos x="3" y="38"/>
                </a:cxn>
                <a:cxn ang="0">
                  <a:pos x="1" y="33"/>
                </a:cxn>
                <a:cxn ang="0">
                  <a:pos x="0" y="26"/>
                </a:cxn>
                <a:cxn ang="0">
                  <a:pos x="1" y="19"/>
                </a:cxn>
                <a:cxn ang="0">
                  <a:pos x="5" y="12"/>
                </a:cxn>
                <a:cxn ang="0">
                  <a:pos x="8" y="7"/>
                </a:cxn>
                <a:cxn ang="0">
                  <a:pos x="14" y="3"/>
                </a:cxn>
                <a:cxn ang="0">
                  <a:pos x="21" y="1"/>
                </a:cxn>
                <a:cxn ang="0">
                  <a:pos x="28" y="0"/>
                </a:cxn>
                <a:cxn ang="0">
                  <a:pos x="35" y="1"/>
                </a:cxn>
                <a:cxn ang="0">
                  <a:pos x="38" y="1"/>
                </a:cxn>
                <a:cxn ang="0">
                  <a:pos x="42" y="3"/>
                </a:cxn>
                <a:cxn ang="0">
                  <a:pos x="43" y="5"/>
                </a:cxn>
                <a:cxn ang="0">
                  <a:pos x="45" y="8"/>
                </a:cxn>
                <a:cxn ang="0">
                  <a:pos x="47" y="10"/>
                </a:cxn>
                <a:cxn ang="0">
                  <a:pos x="47" y="10"/>
                </a:cxn>
                <a:cxn ang="0">
                  <a:pos x="45" y="14"/>
                </a:cxn>
                <a:cxn ang="0">
                  <a:pos x="43" y="15"/>
                </a:cxn>
                <a:cxn ang="0">
                  <a:pos x="40" y="17"/>
                </a:cxn>
                <a:cxn ang="0">
                  <a:pos x="36" y="17"/>
                </a:cxn>
                <a:cxn ang="0">
                  <a:pos x="35" y="15"/>
                </a:cxn>
                <a:cxn ang="0">
                  <a:pos x="35" y="14"/>
                </a:cxn>
                <a:cxn ang="0">
                  <a:pos x="33" y="10"/>
                </a:cxn>
                <a:cxn ang="0">
                  <a:pos x="33" y="8"/>
                </a:cxn>
                <a:cxn ang="0">
                  <a:pos x="33" y="7"/>
                </a:cxn>
                <a:cxn ang="0">
                  <a:pos x="31" y="5"/>
                </a:cxn>
                <a:cxn ang="0">
                  <a:pos x="28" y="3"/>
                </a:cxn>
                <a:cxn ang="0">
                  <a:pos x="24" y="5"/>
                </a:cxn>
                <a:cxn ang="0">
                  <a:pos x="21" y="7"/>
                </a:cxn>
                <a:cxn ang="0">
                  <a:pos x="17" y="12"/>
                </a:cxn>
                <a:cxn ang="0">
                  <a:pos x="17" y="15"/>
                </a:cxn>
                <a:cxn ang="0">
                  <a:pos x="15" y="21"/>
                </a:cxn>
                <a:cxn ang="0">
                  <a:pos x="15" y="24"/>
                </a:cxn>
                <a:cxn ang="0">
                  <a:pos x="15" y="29"/>
                </a:cxn>
                <a:cxn ang="0">
                  <a:pos x="17" y="35"/>
                </a:cxn>
                <a:cxn ang="0">
                  <a:pos x="21" y="40"/>
                </a:cxn>
                <a:cxn ang="0">
                  <a:pos x="26" y="42"/>
                </a:cxn>
                <a:cxn ang="0">
                  <a:pos x="31" y="43"/>
                </a:cxn>
                <a:cxn ang="0">
                  <a:pos x="36" y="42"/>
                </a:cxn>
                <a:cxn ang="0">
                  <a:pos x="40" y="40"/>
                </a:cxn>
                <a:cxn ang="0">
                  <a:pos x="42" y="38"/>
                </a:cxn>
                <a:cxn ang="0">
                  <a:pos x="43" y="38"/>
                </a:cxn>
                <a:cxn ang="0">
                  <a:pos x="45" y="36"/>
                </a:cxn>
                <a:cxn ang="0">
                  <a:pos x="45" y="38"/>
                </a:cxn>
                <a:cxn ang="0">
                  <a:pos x="47" y="38"/>
                </a:cxn>
              </a:cxnLst>
              <a:rect l="0" t="0" r="r" b="b"/>
              <a:pathLst>
                <a:path w="47" h="51">
                  <a:moveTo>
                    <a:pt x="47" y="38"/>
                  </a:moveTo>
                  <a:lnTo>
                    <a:pt x="47" y="40"/>
                  </a:lnTo>
                  <a:lnTo>
                    <a:pt x="45" y="42"/>
                  </a:lnTo>
                  <a:lnTo>
                    <a:pt x="42" y="45"/>
                  </a:lnTo>
                  <a:lnTo>
                    <a:pt x="36" y="47"/>
                  </a:lnTo>
                  <a:lnTo>
                    <a:pt x="31" y="49"/>
                  </a:lnTo>
                  <a:lnTo>
                    <a:pt x="26" y="51"/>
                  </a:lnTo>
                  <a:lnTo>
                    <a:pt x="19" y="49"/>
                  </a:lnTo>
                  <a:lnTo>
                    <a:pt x="12" y="47"/>
                  </a:lnTo>
                  <a:lnTo>
                    <a:pt x="7" y="43"/>
                  </a:lnTo>
                  <a:lnTo>
                    <a:pt x="3" y="38"/>
                  </a:lnTo>
                  <a:lnTo>
                    <a:pt x="1" y="33"/>
                  </a:lnTo>
                  <a:lnTo>
                    <a:pt x="0" y="26"/>
                  </a:lnTo>
                  <a:lnTo>
                    <a:pt x="1" y="19"/>
                  </a:lnTo>
                  <a:lnTo>
                    <a:pt x="5" y="12"/>
                  </a:lnTo>
                  <a:lnTo>
                    <a:pt x="8" y="7"/>
                  </a:lnTo>
                  <a:lnTo>
                    <a:pt x="14" y="3"/>
                  </a:lnTo>
                  <a:lnTo>
                    <a:pt x="21" y="1"/>
                  </a:lnTo>
                  <a:lnTo>
                    <a:pt x="28" y="0"/>
                  </a:lnTo>
                  <a:lnTo>
                    <a:pt x="35" y="1"/>
                  </a:lnTo>
                  <a:lnTo>
                    <a:pt x="38" y="1"/>
                  </a:lnTo>
                  <a:lnTo>
                    <a:pt x="42" y="3"/>
                  </a:lnTo>
                  <a:lnTo>
                    <a:pt x="43" y="5"/>
                  </a:lnTo>
                  <a:lnTo>
                    <a:pt x="45" y="8"/>
                  </a:lnTo>
                  <a:lnTo>
                    <a:pt x="47" y="10"/>
                  </a:lnTo>
                  <a:lnTo>
                    <a:pt x="47" y="10"/>
                  </a:lnTo>
                  <a:lnTo>
                    <a:pt x="45" y="14"/>
                  </a:lnTo>
                  <a:lnTo>
                    <a:pt x="43" y="15"/>
                  </a:lnTo>
                  <a:lnTo>
                    <a:pt x="40" y="17"/>
                  </a:lnTo>
                  <a:lnTo>
                    <a:pt x="36" y="17"/>
                  </a:lnTo>
                  <a:lnTo>
                    <a:pt x="35" y="15"/>
                  </a:lnTo>
                  <a:lnTo>
                    <a:pt x="35" y="14"/>
                  </a:lnTo>
                  <a:lnTo>
                    <a:pt x="33" y="10"/>
                  </a:lnTo>
                  <a:lnTo>
                    <a:pt x="33" y="8"/>
                  </a:lnTo>
                  <a:lnTo>
                    <a:pt x="33" y="7"/>
                  </a:lnTo>
                  <a:lnTo>
                    <a:pt x="31" y="5"/>
                  </a:lnTo>
                  <a:lnTo>
                    <a:pt x="28" y="3"/>
                  </a:lnTo>
                  <a:lnTo>
                    <a:pt x="24" y="5"/>
                  </a:lnTo>
                  <a:lnTo>
                    <a:pt x="21" y="7"/>
                  </a:lnTo>
                  <a:lnTo>
                    <a:pt x="17" y="12"/>
                  </a:lnTo>
                  <a:lnTo>
                    <a:pt x="17" y="15"/>
                  </a:lnTo>
                  <a:lnTo>
                    <a:pt x="15" y="21"/>
                  </a:lnTo>
                  <a:lnTo>
                    <a:pt x="15" y="24"/>
                  </a:lnTo>
                  <a:lnTo>
                    <a:pt x="15" y="29"/>
                  </a:lnTo>
                  <a:lnTo>
                    <a:pt x="17" y="35"/>
                  </a:lnTo>
                  <a:lnTo>
                    <a:pt x="21" y="40"/>
                  </a:lnTo>
                  <a:lnTo>
                    <a:pt x="26" y="42"/>
                  </a:lnTo>
                  <a:lnTo>
                    <a:pt x="31" y="43"/>
                  </a:lnTo>
                  <a:lnTo>
                    <a:pt x="36" y="42"/>
                  </a:lnTo>
                  <a:lnTo>
                    <a:pt x="40" y="40"/>
                  </a:lnTo>
                  <a:lnTo>
                    <a:pt x="42" y="38"/>
                  </a:lnTo>
                  <a:lnTo>
                    <a:pt x="43" y="38"/>
                  </a:lnTo>
                  <a:lnTo>
                    <a:pt x="45" y="36"/>
                  </a:lnTo>
                  <a:lnTo>
                    <a:pt x="45" y="38"/>
                  </a:lnTo>
                  <a:lnTo>
                    <a:pt x="47" y="38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6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charset="0"/>
                <a:ea typeface="ＭＳ Ｐゴシック"/>
                <a:cs typeface="Arial"/>
              </a:endParaRPr>
            </a:p>
          </p:txBody>
        </p:sp>
      </p:grpSp>
      <p:grpSp>
        <p:nvGrpSpPr>
          <p:cNvPr id="111671" name="Group 154">
            <a:extLst>
              <a:ext uri="{FF2B5EF4-FFF2-40B4-BE49-F238E27FC236}">
                <a16:creationId xmlns:a16="http://schemas.microsoft.com/office/drawing/2014/main" id="{AD663EEF-A2BC-4392-BD95-D2C77FADAD31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5608638" y="4919663"/>
            <a:ext cx="119062" cy="68262"/>
            <a:chOff x="3731" y="950"/>
            <a:chExt cx="232" cy="106"/>
          </a:xfrm>
        </p:grpSpPr>
        <p:sp>
          <p:nvSpPr>
            <p:cNvPr id="6756507" name="Rectangle 155">
              <a:extLst>
                <a:ext uri="{FF2B5EF4-FFF2-40B4-BE49-F238E27FC236}">
                  <a16:creationId xmlns:a16="http://schemas.microsoft.com/office/drawing/2014/main" id="{DBCB1251-7359-4402-BE6F-21242986B8B8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3731" y="992"/>
              <a:ext cx="108" cy="17"/>
            </a:xfrm>
            <a:prstGeom prst="rect">
              <a:avLst/>
            </a:prstGeom>
            <a:solidFill>
              <a:srgbClr val="FFFFFF"/>
            </a:solidFill>
            <a:ln w="0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6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Arial" charset="0"/>
                <a:ea typeface="ＭＳ Ｐゴシック" panose="020B0600070205080204" pitchFamily="34" charset="-128"/>
                <a:cs typeface="Arial"/>
              </a:endParaRPr>
            </a:p>
          </p:txBody>
        </p:sp>
        <p:sp>
          <p:nvSpPr>
            <p:cNvPr id="6756508" name="Freeform 156">
              <a:extLst>
                <a:ext uri="{FF2B5EF4-FFF2-40B4-BE49-F238E27FC236}">
                  <a16:creationId xmlns:a16="http://schemas.microsoft.com/office/drawing/2014/main" id="{879297FB-6FED-4439-B05E-AF06FE6AA7F3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3889" y="950"/>
              <a:ext cx="74" cy="106"/>
            </a:xfrm>
            <a:custGeom>
              <a:avLst/>
              <a:gdLst/>
              <a:ahLst/>
              <a:cxnLst>
                <a:cxn ang="0">
                  <a:pos x="47" y="38"/>
                </a:cxn>
                <a:cxn ang="0">
                  <a:pos x="47" y="40"/>
                </a:cxn>
                <a:cxn ang="0">
                  <a:pos x="45" y="42"/>
                </a:cxn>
                <a:cxn ang="0">
                  <a:pos x="42" y="45"/>
                </a:cxn>
                <a:cxn ang="0">
                  <a:pos x="36" y="47"/>
                </a:cxn>
                <a:cxn ang="0">
                  <a:pos x="31" y="49"/>
                </a:cxn>
                <a:cxn ang="0">
                  <a:pos x="26" y="51"/>
                </a:cxn>
                <a:cxn ang="0">
                  <a:pos x="19" y="49"/>
                </a:cxn>
                <a:cxn ang="0">
                  <a:pos x="12" y="47"/>
                </a:cxn>
                <a:cxn ang="0">
                  <a:pos x="7" y="43"/>
                </a:cxn>
                <a:cxn ang="0">
                  <a:pos x="3" y="38"/>
                </a:cxn>
                <a:cxn ang="0">
                  <a:pos x="1" y="33"/>
                </a:cxn>
                <a:cxn ang="0">
                  <a:pos x="0" y="26"/>
                </a:cxn>
                <a:cxn ang="0">
                  <a:pos x="1" y="19"/>
                </a:cxn>
                <a:cxn ang="0">
                  <a:pos x="5" y="12"/>
                </a:cxn>
                <a:cxn ang="0">
                  <a:pos x="8" y="7"/>
                </a:cxn>
                <a:cxn ang="0">
                  <a:pos x="14" y="3"/>
                </a:cxn>
                <a:cxn ang="0">
                  <a:pos x="21" y="1"/>
                </a:cxn>
                <a:cxn ang="0">
                  <a:pos x="28" y="0"/>
                </a:cxn>
                <a:cxn ang="0">
                  <a:pos x="35" y="1"/>
                </a:cxn>
                <a:cxn ang="0">
                  <a:pos x="38" y="1"/>
                </a:cxn>
                <a:cxn ang="0">
                  <a:pos x="42" y="3"/>
                </a:cxn>
                <a:cxn ang="0">
                  <a:pos x="43" y="5"/>
                </a:cxn>
                <a:cxn ang="0">
                  <a:pos x="45" y="8"/>
                </a:cxn>
                <a:cxn ang="0">
                  <a:pos x="47" y="10"/>
                </a:cxn>
                <a:cxn ang="0">
                  <a:pos x="47" y="10"/>
                </a:cxn>
                <a:cxn ang="0">
                  <a:pos x="45" y="14"/>
                </a:cxn>
                <a:cxn ang="0">
                  <a:pos x="43" y="15"/>
                </a:cxn>
                <a:cxn ang="0">
                  <a:pos x="40" y="17"/>
                </a:cxn>
                <a:cxn ang="0">
                  <a:pos x="36" y="17"/>
                </a:cxn>
                <a:cxn ang="0">
                  <a:pos x="35" y="15"/>
                </a:cxn>
                <a:cxn ang="0">
                  <a:pos x="35" y="14"/>
                </a:cxn>
                <a:cxn ang="0">
                  <a:pos x="33" y="10"/>
                </a:cxn>
                <a:cxn ang="0">
                  <a:pos x="33" y="8"/>
                </a:cxn>
                <a:cxn ang="0">
                  <a:pos x="33" y="7"/>
                </a:cxn>
                <a:cxn ang="0">
                  <a:pos x="31" y="5"/>
                </a:cxn>
                <a:cxn ang="0">
                  <a:pos x="28" y="3"/>
                </a:cxn>
                <a:cxn ang="0">
                  <a:pos x="24" y="5"/>
                </a:cxn>
                <a:cxn ang="0">
                  <a:pos x="21" y="7"/>
                </a:cxn>
                <a:cxn ang="0">
                  <a:pos x="17" y="12"/>
                </a:cxn>
                <a:cxn ang="0">
                  <a:pos x="17" y="15"/>
                </a:cxn>
                <a:cxn ang="0">
                  <a:pos x="15" y="21"/>
                </a:cxn>
                <a:cxn ang="0">
                  <a:pos x="15" y="24"/>
                </a:cxn>
                <a:cxn ang="0">
                  <a:pos x="15" y="29"/>
                </a:cxn>
                <a:cxn ang="0">
                  <a:pos x="17" y="35"/>
                </a:cxn>
                <a:cxn ang="0">
                  <a:pos x="21" y="40"/>
                </a:cxn>
                <a:cxn ang="0">
                  <a:pos x="26" y="42"/>
                </a:cxn>
                <a:cxn ang="0">
                  <a:pos x="31" y="43"/>
                </a:cxn>
                <a:cxn ang="0">
                  <a:pos x="36" y="42"/>
                </a:cxn>
                <a:cxn ang="0">
                  <a:pos x="40" y="40"/>
                </a:cxn>
                <a:cxn ang="0">
                  <a:pos x="42" y="38"/>
                </a:cxn>
                <a:cxn ang="0">
                  <a:pos x="43" y="38"/>
                </a:cxn>
                <a:cxn ang="0">
                  <a:pos x="45" y="36"/>
                </a:cxn>
                <a:cxn ang="0">
                  <a:pos x="45" y="38"/>
                </a:cxn>
                <a:cxn ang="0">
                  <a:pos x="47" y="38"/>
                </a:cxn>
              </a:cxnLst>
              <a:rect l="0" t="0" r="r" b="b"/>
              <a:pathLst>
                <a:path w="47" h="51">
                  <a:moveTo>
                    <a:pt x="47" y="38"/>
                  </a:moveTo>
                  <a:lnTo>
                    <a:pt x="47" y="40"/>
                  </a:lnTo>
                  <a:lnTo>
                    <a:pt x="45" y="42"/>
                  </a:lnTo>
                  <a:lnTo>
                    <a:pt x="42" y="45"/>
                  </a:lnTo>
                  <a:lnTo>
                    <a:pt x="36" y="47"/>
                  </a:lnTo>
                  <a:lnTo>
                    <a:pt x="31" y="49"/>
                  </a:lnTo>
                  <a:lnTo>
                    <a:pt x="26" y="51"/>
                  </a:lnTo>
                  <a:lnTo>
                    <a:pt x="19" y="49"/>
                  </a:lnTo>
                  <a:lnTo>
                    <a:pt x="12" y="47"/>
                  </a:lnTo>
                  <a:lnTo>
                    <a:pt x="7" y="43"/>
                  </a:lnTo>
                  <a:lnTo>
                    <a:pt x="3" y="38"/>
                  </a:lnTo>
                  <a:lnTo>
                    <a:pt x="1" y="33"/>
                  </a:lnTo>
                  <a:lnTo>
                    <a:pt x="0" y="26"/>
                  </a:lnTo>
                  <a:lnTo>
                    <a:pt x="1" y="19"/>
                  </a:lnTo>
                  <a:lnTo>
                    <a:pt x="5" y="12"/>
                  </a:lnTo>
                  <a:lnTo>
                    <a:pt x="8" y="7"/>
                  </a:lnTo>
                  <a:lnTo>
                    <a:pt x="14" y="3"/>
                  </a:lnTo>
                  <a:lnTo>
                    <a:pt x="21" y="1"/>
                  </a:lnTo>
                  <a:lnTo>
                    <a:pt x="28" y="0"/>
                  </a:lnTo>
                  <a:lnTo>
                    <a:pt x="35" y="1"/>
                  </a:lnTo>
                  <a:lnTo>
                    <a:pt x="38" y="1"/>
                  </a:lnTo>
                  <a:lnTo>
                    <a:pt x="42" y="3"/>
                  </a:lnTo>
                  <a:lnTo>
                    <a:pt x="43" y="5"/>
                  </a:lnTo>
                  <a:lnTo>
                    <a:pt x="45" y="8"/>
                  </a:lnTo>
                  <a:lnTo>
                    <a:pt x="47" y="10"/>
                  </a:lnTo>
                  <a:lnTo>
                    <a:pt x="47" y="10"/>
                  </a:lnTo>
                  <a:lnTo>
                    <a:pt x="45" y="14"/>
                  </a:lnTo>
                  <a:lnTo>
                    <a:pt x="43" y="15"/>
                  </a:lnTo>
                  <a:lnTo>
                    <a:pt x="40" y="17"/>
                  </a:lnTo>
                  <a:lnTo>
                    <a:pt x="36" y="17"/>
                  </a:lnTo>
                  <a:lnTo>
                    <a:pt x="35" y="15"/>
                  </a:lnTo>
                  <a:lnTo>
                    <a:pt x="35" y="14"/>
                  </a:lnTo>
                  <a:lnTo>
                    <a:pt x="33" y="10"/>
                  </a:lnTo>
                  <a:lnTo>
                    <a:pt x="33" y="8"/>
                  </a:lnTo>
                  <a:lnTo>
                    <a:pt x="33" y="7"/>
                  </a:lnTo>
                  <a:lnTo>
                    <a:pt x="31" y="5"/>
                  </a:lnTo>
                  <a:lnTo>
                    <a:pt x="28" y="3"/>
                  </a:lnTo>
                  <a:lnTo>
                    <a:pt x="24" y="5"/>
                  </a:lnTo>
                  <a:lnTo>
                    <a:pt x="21" y="7"/>
                  </a:lnTo>
                  <a:lnTo>
                    <a:pt x="17" y="12"/>
                  </a:lnTo>
                  <a:lnTo>
                    <a:pt x="17" y="15"/>
                  </a:lnTo>
                  <a:lnTo>
                    <a:pt x="15" y="21"/>
                  </a:lnTo>
                  <a:lnTo>
                    <a:pt x="15" y="24"/>
                  </a:lnTo>
                  <a:lnTo>
                    <a:pt x="15" y="29"/>
                  </a:lnTo>
                  <a:lnTo>
                    <a:pt x="17" y="35"/>
                  </a:lnTo>
                  <a:lnTo>
                    <a:pt x="21" y="40"/>
                  </a:lnTo>
                  <a:lnTo>
                    <a:pt x="26" y="42"/>
                  </a:lnTo>
                  <a:lnTo>
                    <a:pt x="31" y="43"/>
                  </a:lnTo>
                  <a:lnTo>
                    <a:pt x="36" y="42"/>
                  </a:lnTo>
                  <a:lnTo>
                    <a:pt x="40" y="40"/>
                  </a:lnTo>
                  <a:lnTo>
                    <a:pt x="42" y="38"/>
                  </a:lnTo>
                  <a:lnTo>
                    <a:pt x="43" y="38"/>
                  </a:lnTo>
                  <a:lnTo>
                    <a:pt x="45" y="36"/>
                  </a:lnTo>
                  <a:lnTo>
                    <a:pt x="45" y="38"/>
                  </a:lnTo>
                  <a:lnTo>
                    <a:pt x="47" y="38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6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charset="0"/>
                <a:ea typeface="ＭＳ Ｐゴシック"/>
                <a:cs typeface="Arial"/>
              </a:endParaRPr>
            </a:p>
          </p:txBody>
        </p:sp>
      </p:grpSp>
      <p:grpSp>
        <p:nvGrpSpPr>
          <p:cNvPr id="111672" name="Group 157">
            <a:extLst>
              <a:ext uri="{FF2B5EF4-FFF2-40B4-BE49-F238E27FC236}">
                <a16:creationId xmlns:a16="http://schemas.microsoft.com/office/drawing/2014/main" id="{AE1A86BA-8AF2-4BFE-A558-0D42DE75E6C4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5611813" y="5038726"/>
            <a:ext cx="119062" cy="68263"/>
            <a:chOff x="3731" y="950"/>
            <a:chExt cx="232" cy="106"/>
          </a:xfrm>
        </p:grpSpPr>
        <p:sp>
          <p:nvSpPr>
            <p:cNvPr id="6756510" name="Rectangle 158">
              <a:extLst>
                <a:ext uri="{FF2B5EF4-FFF2-40B4-BE49-F238E27FC236}">
                  <a16:creationId xmlns:a16="http://schemas.microsoft.com/office/drawing/2014/main" id="{19BC84CC-A974-4932-AB27-7253DD121ED8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3731" y="992"/>
              <a:ext cx="108" cy="17"/>
            </a:xfrm>
            <a:prstGeom prst="rect">
              <a:avLst/>
            </a:prstGeom>
            <a:solidFill>
              <a:srgbClr val="FFFFFF"/>
            </a:solidFill>
            <a:ln w="0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6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Arial" charset="0"/>
                <a:ea typeface="ＭＳ Ｐゴシック" panose="020B0600070205080204" pitchFamily="34" charset="-128"/>
                <a:cs typeface="Arial"/>
              </a:endParaRPr>
            </a:p>
          </p:txBody>
        </p:sp>
        <p:sp>
          <p:nvSpPr>
            <p:cNvPr id="6756511" name="Freeform 159">
              <a:extLst>
                <a:ext uri="{FF2B5EF4-FFF2-40B4-BE49-F238E27FC236}">
                  <a16:creationId xmlns:a16="http://schemas.microsoft.com/office/drawing/2014/main" id="{0A74C327-9063-4DBE-BBED-FCCBBF228C03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3889" y="950"/>
              <a:ext cx="74" cy="106"/>
            </a:xfrm>
            <a:custGeom>
              <a:avLst/>
              <a:gdLst/>
              <a:ahLst/>
              <a:cxnLst>
                <a:cxn ang="0">
                  <a:pos x="47" y="38"/>
                </a:cxn>
                <a:cxn ang="0">
                  <a:pos x="47" y="40"/>
                </a:cxn>
                <a:cxn ang="0">
                  <a:pos x="45" y="42"/>
                </a:cxn>
                <a:cxn ang="0">
                  <a:pos x="42" y="45"/>
                </a:cxn>
                <a:cxn ang="0">
                  <a:pos x="36" y="47"/>
                </a:cxn>
                <a:cxn ang="0">
                  <a:pos x="31" y="49"/>
                </a:cxn>
                <a:cxn ang="0">
                  <a:pos x="26" y="51"/>
                </a:cxn>
                <a:cxn ang="0">
                  <a:pos x="19" y="49"/>
                </a:cxn>
                <a:cxn ang="0">
                  <a:pos x="12" y="47"/>
                </a:cxn>
                <a:cxn ang="0">
                  <a:pos x="7" y="43"/>
                </a:cxn>
                <a:cxn ang="0">
                  <a:pos x="3" y="38"/>
                </a:cxn>
                <a:cxn ang="0">
                  <a:pos x="1" y="33"/>
                </a:cxn>
                <a:cxn ang="0">
                  <a:pos x="0" y="26"/>
                </a:cxn>
                <a:cxn ang="0">
                  <a:pos x="1" y="19"/>
                </a:cxn>
                <a:cxn ang="0">
                  <a:pos x="5" y="12"/>
                </a:cxn>
                <a:cxn ang="0">
                  <a:pos x="8" y="7"/>
                </a:cxn>
                <a:cxn ang="0">
                  <a:pos x="14" y="3"/>
                </a:cxn>
                <a:cxn ang="0">
                  <a:pos x="21" y="1"/>
                </a:cxn>
                <a:cxn ang="0">
                  <a:pos x="28" y="0"/>
                </a:cxn>
                <a:cxn ang="0">
                  <a:pos x="35" y="1"/>
                </a:cxn>
                <a:cxn ang="0">
                  <a:pos x="38" y="1"/>
                </a:cxn>
                <a:cxn ang="0">
                  <a:pos x="42" y="3"/>
                </a:cxn>
                <a:cxn ang="0">
                  <a:pos x="43" y="5"/>
                </a:cxn>
                <a:cxn ang="0">
                  <a:pos x="45" y="8"/>
                </a:cxn>
                <a:cxn ang="0">
                  <a:pos x="47" y="10"/>
                </a:cxn>
                <a:cxn ang="0">
                  <a:pos x="47" y="10"/>
                </a:cxn>
                <a:cxn ang="0">
                  <a:pos x="45" y="14"/>
                </a:cxn>
                <a:cxn ang="0">
                  <a:pos x="43" y="15"/>
                </a:cxn>
                <a:cxn ang="0">
                  <a:pos x="40" y="17"/>
                </a:cxn>
                <a:cxn ang="0">
                  <a:pos x="36" y="17"/>
                </a:cxn>
                <a:cxn ang="0">
                  <a:pos x="35" y="15"/>
                </a:cxn>
                <a:cxn ang="0">
                  <a:pos x="35" y="14"/>
                </a:cxn>
                <a:cxn ang="0">
                  <a:pos x="33" y="10"/>
                </a:cxn>
                <a:cxn ang="0">
                  <a:pos x="33" y="8"/>
                </a:cxn>
                <a:cxn ang="0">
                  <a:pos x="33" y="7"/>
                </a:cxn>
                <a:cxn ang="0">
                  <a:pos x="31" y="5"/>
                </a:cxn>
                <a:cxn ang="0">
                  <a:pos x="28" y="3"/>
                </a:cxn>
                <a:cxn ang="0">
                  <a:pos x="24" y="5"/>
                </a:cxn>
                <a:cxn ang="0">
                  <a:pos x="21" y="7"/>
                </a:cxn>
                <a:cxn ang="0">
                  <a:pos x="17" y="12"/>
                </a:cxn>
                <a:cxn ang="0">
                  <a:pos x="17" y="15"/>
                </a:cxn>
                <a:cxn ang="0">
                  <a:pos x="15" y="21"/>
                </a:cxn>
                <a:cxn ang="0">
                  <a:pos x="15" y="24"/>
                </a:cxn>
                <a:cxn ang="0">
                  <a:pos x="15" y="29"/>
                </a:cxn>
                <a:cxn ang="0">
                  <a:pos x="17" y="35"/>
                </a:cxn>
                <a:cxn ang="0">
                  <a:pos x="21" y="40"/>
                </a:cxn>
                <a:cxn ang="0">
                  <a:pos x="26" y="42"/>
                </a:cxn>
                <a:cxn ang="0">
                  <a:pos x="31" y="43"/>
                </a:cxn>
                <a:cxn ang="0">
                  <a:pos x="36" y="42"/>
                </a:cxn>
                <a:cxn ang="0">
                  <a:pos x="40" y="40"/>
                </a:cxn>
                <a:cxn ang="0">
                  <a:pos x="42" y="38"/>
                </a:cxn>
                <a:cxn ang="0">
                  <a:pos x="43" y="38"/>
                </a:cxn>
                <a:cxn ang="0">
                  <a:pos x="45" y="36"/>
                </a:cxn>
                <a:cxn ang="0">
                  <a:pos x="45" y="38"/>
                </a:cxn>
                <a:cxn ang="0">
                  <a:pos x="47" y="38"/>
                </a:cxn>
              </a:cxnLst>
              <a:rect l="0" t="0" r="r" b="b"/>
              <a:pathLst>
                <a:path w="47" h="51">
                  <a:moveTo>
                    <a:pt x="47" y="38"/>
                  </a:moveTo>
                  <a:lnTo>
                    <a:pt x="47" y="40"/>
                  </a:lnTo>
                  <a:lnTo>
                    <a:pt x="45" y="42"/>
                  </a:lnTo>
                  <a:lnTo>
                    <a:pt x="42" y="45"/>
                  </a:lnTo>
                  <a:lnTo>
                    <a:pt x="36" y="47"/>
                  </a:lnTo>
                  <a:lnTo>
                    <a:pt x="31" y="49"/>
                  </a:lnTo>
                  <a:lnTo>
                    <a:pt x="26" y="51"/>
                  </a:lnTo>
                  <a:lnTo>
                    <a:pt x="19" y="49"/>
                  </a:lnTo>
                  <a:lnTo>
                    <a:pt x="12" y="47"/>
                  </a:lnTo>
                  <a:lnTo>
                    <a:pt x="7" y="43"/>
                  </a:lnTo>
                  <a:lnTo>
                    <a:pt x="3" y="38"/>
                  </a:lnTo>
                  <a:lnTo>
                    <a:pt x="1" y="33"/>
                  </a:lnTo>
                  <a:lnTo>
                    <a:pt x="0" y="26"/>
                  </a:lnTo>
                  <a:lnTo>
                    <a:pt x="1" y="19"/>
                  </a:lnTo>
                  <a:lnTo>
                    <a:pt x="5" y="12"/>
                  </a:lnTo>
                  <a:lnTo>
                    <a:pt x="8" y="7"/>
                  </a:lnTo>
                  <a:lnTo>
                    <a:pt x="14" y="3"/>
                  </a:lnTo>
                  <a:lnTo>
                    <a:pt x="21" y="1"/>
                  </a:lnTo>
                  <a:lnTo>
                    <a:pt x="28" y="0"/>
                  </a:lnTo>
                  <a:lnTo>
                    <a:pt x="35" y="1"/>
                  </a:lnTo>
                  <a:lnTo>
                    <a:pt x="38" y="1"/>
                  </a:lnTo>
                  <a:lnTo>
                    <a:pt x="42" y="3"/>
                  </a:lnTo>
                  <a:lnTo>
                    <a:pt x="43" y="5"/>
                  </a:lnTo>
                  <a:lnTo>
                    <a:pt x="45" y="8"/>
                  </a:lnTo>
                  <a:lnTo>
                    <a:pt x="47" y="10"/>
                  </a:lnTo>
                  <a:lnTo>
                    <a:pt x="47" y="10"/>
                  </a:lnTo>
                  <a:lnTo>
                    <a:pt x="45" y="14"/>
                  </a:lnTo>
                  <a:lnTo>
                    <a:pt x="43" y="15"/>
                  </a:lnTo>
                  <a:lnTo>
                    <a:pt x="40" y="17"/>
                  </a:lnTo>
                  <a:lnTo>
                    <a:pt x="36" y="17"/>
                  </a:lnTo>
                  <a:lnTo>
                    <a:pt x="35" y="15"/>
                  </a:lnTo>
                  <a:lnTo>
                    <a:pt x="35" y="14"/>
                  </a:lnTo>
                  <a:lnTo>
                    <a:pt x="33" y="10"/>
                  </a:lnTo>
                  <a:lnTo>
                    <a:pt x="33" y="8"/>
                  </a:lnTo>
                  <a:lnTo>
                    <a:pt x="33" y="7"/>
                  </a:lnTo>
                  <a:lnTo>
                    <a:pt x="31" y="5"/>
                  </a:lnTo>
                  <a:lnTo>
                    <a:pt x="28" y="3"/>
                  </a:lnTo>
                  <a:lnTo>
                    <a:pt x="24" y="5"/>
                  </a:lnTo>
                  <a:lnTo>
                    <a:pt x="21" y="7"/>
                  </a:lnTo>
                  <a:lnTo>
                    <a:pt x="17" y="12"/>
                  </a:lnTo>
                  <a:lnTo>
                    <a:pt x="17" y="15"/>
                  </a:lnTo>
                  <a:lnTo>
                    <a:pt x="15" y="21"/>
                  </a:lnTo>
                  <a:lnTo>
                    <a:pt x="15" y="24"/>
                  </a:lnTo>
                  <a:lnTo>
                    <a:pt x="15" y="29"/>
                  </a:lnTo>
                  <a:lnTo>
                    <a:pt x="17" y="35"/>
                  </a:lnTo>
                  <a:lnTo>
                    <a:pt x="21" y="40"/>
                  </a:lnTo>
                  <a:lnTo>
                    <a:pt x="26" y="42"/>
                  </a:lnTo>
                  <a:lnTo>
                    <a:pt x="31" y="43"/>
                  </a:lnTo>
                  <a:lnTo>
                    <a:pt x="36" y="42"/>
                  </a:lnTo>
                  <a:lnTo>
                    <a:pt x="40" y="40"/>
                  </a:lnTo>
                  <a:lnTo>
                    <a:pt x="42" y="38"/>
                  </a:lnTo>
                  <a:lnTo>
                    <a:pt x="43" y="38"/>
                  </a:lnTo>
                  <a:lnTo>
                    <a:pt x="45" y="36"/>
                  </a:lnTo>
                  <a:lnTo>
                    <a:pt x="45" y="38"/>
                  </a:lnTo>
                  <a:lnTo>
                    <a:pt x="47" y="38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6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charset="0"/>
                <a:ea typeface="ＭＳ Ｐゴシック"/>
                <a:cs typeface="Arial"/>
              </a:endParaRPr>
            </a:p>
          </p:txBody>
        </p:sp>
      </p:grpSp>
      <p:grpSp>
        <p:nvGrpSpPr>
          <p:cNvPr id="111673" name="Group 160">
            <a:extLst>
              <a:ext uri="{FF2B5EF4-FFF2-40B4-BE49-F238E27FC236}">
                <a16:creationId xmlns:a16="http://schemas.microsoft.com/office/drawing/2014/main" id="{36ABC21C-0D2E-4AE2-829A-E849AC59DF50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5608638" y="5156200"/>
            <a:ext cx="119062" cy="69850"/>
            <a:chOff x="3731" y="950"/>
            <a:chExt cx="232" cy="106"/>
          </a:xfrm>
        </p:grpSpPr>
        <p:sp>
          <p:nvSpPr>
            <p:cNvPr id="6756513" name="Rectangle 161">
              <a:extLst>
                <a:ext uri="{FF2B5EF4-FFF2-40B4-BE49-F238E27FC236}">
                  <a16:creationId xmlns:a16="http://schemas.microsoft.com/office/drawing/2014/main" id="{828FCFFF-52C2-429B-BAC7-89EA140EDE5C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3731" y="993"/>
              <a:ext cx="108" cy="14"/>
            </a:xfrm>
            <a:prstGeom prst="rect">
              <a:avLst/>
            </a:prstGeom>
            <a:solidFill>
              <a:srgbClr val="FFFFFF"/>
            </a:solidFill>
            <a:ln w="0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6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Arial" charset="0"/>
                <a:ea typeface="ＭＳ Ｐゴシック" panose="020B0600070205080204" pitchFamily="34" charset="-128"/>
                <a:cs typeface="Arial"/>
              </a:endParaRPr>
            </a:p>
          </p:txBody>
        </p:sp>
        <p:sp>
          <p:nvSpPr>
            <p:cNvPr id="6756514" name="Freeform 162">
              <a:extLst>
                <a:ext uri="{FF2B5EF4-FFF2-40B4-BE49-F238E27FC236}">
                  <a16:creationId xmlns:a16="http://schemas.microsoft.com/office/drawing/2014/main" id="{BDDFE6D3-B24F-4323-9177-A78D8F1948B9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3889" y="950"/>
              <a:ext cx="74" cy="106"/>
            </a:xfrm>
            <a:custGeom>
              <a:avLst/>
              <a:gdLst/>
              <a:ahLst/>
              <a:cxnLst>
                <a:cxn ang="0">
                  <a:pos x="47" y="38"/>
                </a:cxn>
                <a:cxn ang="0">
                  <a:pos x="47" y="40"/>
                </a:cxn>
                <a:cxn ang="0">
                  <a:pos x="45" y="42"/>
                </a:cxn>
                <a:cxn ang="0">
                  <a:pos x="42" y="45"/>
                </a:cxn>
                <a:cxn ang="0">
                  <a:pos x="36" y="47"/>
                </a:cxn>
                <a:cxn ang="0">
                  <a:pos x="31" y="49"/>
                </a:cxn>
                <a:cxn ang="0">
                  <a:pos x="26" y="51"/>
                </a:cxn>
                <a:cxn ang="0">
                  <a:pos x="19" y="49"/>
                </a:cxn>
                <a:cxn ang="0">
                  <a:pos x="12" y="47"/>
                </a:cxn>
                <a:cxn ang="0">
                  <a:pos x="7" y="43"/>
                </a:cxn>
                <a:cxn ang="0">
                  <a:pos x="3" y="38"/>
                </a:cxn>
                <a:cxn ang="0">
                  <a:pos x="1" y="33"/>
                </a:cxn>
                <a:cxn ang="0">
                  <a:pos x="0" y="26"/>
                </a:cxn>
                <a:cxn ang="0">
                  <a:pos x="1" y="19"/>
                </a:cxn>
                <a:cxn ang="0">
                  <a:pos x="5" y="12"/>
                </a:cxn>
                <a:cxn ang="0">
                  <a:pos x="8" y="7"/>
                </a:cxn>
                <a:cxn ang="0">
                  <a:pos x="14" y="3"/>
                </a:cxn>
                <a:cxn ang="0">
                  <a:pos x="21" y="1"/>
                </a:cxn>
                <a:cxn ang="0">
                  <a:pos x="28" y="0"/>
                </a:cxn>
                <a:cxn ang="0">
                  <a:pos x="35" y="1"/>
                </a:cxn>
                <a:cxn ang="0">
                  <a:pos x="38" y="1"/>
                </a:cxn>
                <a:cxn ang="0">
                  <a:pos x="42" y="3"/>
                </a:cxn>
                <a:cxn ang="0">
                  <a:pos x="43" y="5"/>
                </a:cxn>
                <a:cxn ang="0">
                  <a:pos x="45" y="8"/>
                </a:cxn>
                <a:cxn ang="0">
                  <a:pos x="47" y="10"/>
                </a:cxn>
                <a:cxn ang="0">
                  <a:pos x="47" y="10"/>
                </a:cxn>
                <a:cxn ang="0">
                  <a:pos x="45" y="14"/>
                </a:cxn>
                <a:cxn ang="0">
                  <a:pos x="43" y="15"/>
                </a:cxn>
                <a:cxn ang="0">
                  <a:pos x="40" y="17"/>
                </a:cxn>
                <a:cxn ang="0">
                  <a:pos x="36" y="17"/>
                </a:cxn>
                <a:cxn ang="0">
                  <a:pos x="35" y="15"/>
                </a:cxn>
                <a:cxn ang="0">
                  <a:pos x="35" y="14"/>
                </a:cxn>
                <a:cxn ang="0">
                  <a:pos x="33" y="10"/>
                </a:cxn>
                <a:cxn ang="0">
                  <a:pos x="33" y="8"/>
                </a:cxn>
                <a:cxn ang="0">
                  <a:pos x="33" y="7"/>
                </a:cxn>
                <a:cxn ang="0">
                  <a:pos x="31" y="5"/>
                </a:cxn>
                <a:cxn ang="0">
                  <a:pos x="28" y="3"/>
                </a:cxn>
                <a:cxn ang="0">
                  <a:pos x="24" y="5"/>
                </a:cxn>
                <a:cxn ang="0">
                  <a:pos x="21" y="7"/>
                </a:cxn>
                <a:cxn ang="0">
                  <a:pos x="17" y="12"/>
                </a:cxn>
                <a:cxn ang="0">
                  <a:pos x="17" y="15"/>
                </a:cxn>
                <a:cxn ang="0">
                  <a:pos x="15" y="21"/>
                </a:cxn>
                <a:cxn ang="0">
                  <a:pos x="15" y="24"/>
                </a:cxn>
                <a:cxn ang="0">
                  <a:pos x="15" y="29"/>
                </a:cxn>
                <a:cxn ang="0">
                  <a:pos x="17" y="35"/>
                </a:cxn>
                <a:cxn ang="0">
                  <a:pos x="21" y="40"/>
                </a:cxn>
                <a:cxn ang="0">
                  <a:pos x="26" y="42"/>
                </a:cxn>
                <a:cxn ang="0">
                  <a:pos x="31" y="43"/>
                </a:cxn>
                <a:cxn ang="0">
                  <a:pos x="36" y="42"/>
                </a:cxn>
                <a:cxn ang="0">
                  <a:pos x="40" y="40"/>
                </a:cxn>
                <a:cxn ang="0">
                  <a:pos x="42" y="38"/>
                </a:cxn>
                <a:cxn ang="0">
                  <a:pos x="43" y="38"/>
                </a:cxn>
                <a:cxn ang="0">
                  <a:pos x="45" y="36"/>
                </a:cxn>
                <a:cxn ang="0">
                  <a:pos x="45" y="38"/>
                </a:cxn>
                <a:cxn ang="0">
                  <a:pos x="47" y="38"/>
                </a:cxn>
              </a:cxnLst>
              <a:rect l="0" t="0" r="r" b="b"/>
              <a:pathLst>
                <a:path w="47" h="51">
                  <a:moveTo>
                    <a:pt x="47" y="38"/>
                  </a:moveTo>
                  <a:lnTo>
                    <a:pt x="47" y="40"/>
                  </a:lnTo>
                  <a:lnTo>
                    <a:pt x="45" y="42"/>
                  </a:lnTo>
                  <a:lnTo>
                    <a:pt x="42" y="45"/>
                  </a:lnTo>
                  <a:lnTo>
                    <a:pt x="36" y="47"/>
                  </a:lnTo>
                  <a:lnTo>
                    <a:pt x="31" y="49"/>
                  </a:lnTo>
                  <a:lnTo>
                    <a:pt x="26" y="51"/>
                  </a:lnTo>
                  <a:lnTo>
                    <a:pt x="19" y="49"/>
                  </a:lnTo>
                  <a:lnTo>
                    <a:pt x="12" y="47"/>
                  </a:lnTo>
                  <a:lnTo>
                    <a:pt x="7" y="43"/>
                  </a:lnTo>
                  <a:lnTo>
                    <a:pt x="3" y="38"/>
                  </a:lnTo>
                  <a:lnTo>
                    <a:pt x="1" y="33"/>
                  </a:lnTo>
                  <a:lnTo>
                    <a:pt x="0" y="26"/>
                  </a:lnTo>
                  <a:lnTo>
                    <a:pt x="1" y="19"/>
                  </a:lnTo>
                  <a:lnTo>
                    <a:pt x="5" y="12"/>
                  </a:lnTo>
                  <a:lnTo>
                    <a:pt x="8" y="7"/>
                  </a:lnTo>
                  <a:lnTo>
                    <a:pt x="14" y="3"/>
                  </a:lnTo>
                  <a:lnTo>
                    <a:pt x="21" y="1"/>
                  </a:lnTo>
                  <a:lnTo>
                    <a:pt x="28" y="0"/>
                  </a:lnTo>
                  <a:lnTo>
                    <a:pt x="35" y="1"/>
                  </a:lnTo>
                  <a:lnTo>
                    <a:pt x="38" y="1"/>
                  </a:lnTo>
                  <a:lnTo>
                    <a:pt x="42" y="3"/>
                  </a:lnTo>
                  <a:lnTo>
                    <a:pt x="43" y="5"/>
                  </a:lnTo>
                  <a:lnTo>
                    <a:pt x="45" y="8"/>
                  </a:lnTo>
                  <a:lnTo>
                    <a:pt x="47" y="10"/>
                  </a:lnTo>
                  <a:lnTo>
                    <a:pt x="47" y="10"/>
                  </a:lnTo>
                  <a:lnTo>
                    <a:pt x="45" y="14"/>
                  </a:lnTo>
                  <a:lnTo>
                    <a:pt x="43" y="15"/>
                  </a:lnTo>
                  <a:lnTo>
                    <a:pt x="40" y="17"/>
                  </a:lnTo>
                  <a:lnTo>
                    <a:pt x="36" y="17"/>
                  </a:lnTo>
                  <a:lnTo>
                    <a:pt x="35" y="15"/>
                  </a:lnTo>
                  <a:lnTo>
                    <a:pt x="35" y="14"/>
                  </a:lnTo>
                  <a:lnTo>
                    <a:pt x="33" y="10"/>
                  </a:lnTo>
                  <a:lnTo>
                    <a:pt x="33" y="8"/>
                  </a:lnTo>
                  <a:lnTo>
                    <a:pt x="33" y="7"/>
                  </a:lnTo>
                  <a:lnTo>
                    <a:pt x="31" y="5"/>
                  </a:lnTo>
                  <a:lnTo>
                    <a:pt x="28" y="3"/>
                  </a:lnTo>
                  <a:lnTo>
                    <a:pt x="24" y="5"/>
                  </a:lnTo>
                  <a:lnTo>
                    <a:pt x="21" y="7"/>
                  </a:lnTo>
                  <a:lnTo>
                    <a:pt x="17" y="12"/>
                  </a:lnTo>
                  <a:lnTo>
                    <a:pt x="17" y="15"/>
                  </a:lnTo>
                  <a:lnTo>
                    <a:pt x="15" y="21"/>
                  </a:lnTo>
                  <a:lnTo>
                    <a:pt x="15" y="24"/>
                  </a:lnTo>
                  <a:lnTo>
                    <a:pt x="15" y="29"/>
                  </a:lnTo>
                  <a:lnTo>
                    <a:pt x="17" y="35"/>
                  </a:lnTo>
                  <a:lnTo>
                    <a:pt x="21" y="40"/>
                  </a:lnTo>
                  <a:lnTo>
                    <a:pt x="26" y="42"/>
                  </a:lnTo>
                  <a:lnTo>
                    <a:pt x="31" y="43"/>
                  </a:lnTo>
                  <a:lnTo>
                    <a:pt x="36" y="42"/>
                  </a:lnTo>
                  <a:lnTo>
                    <a:pt x="40" y="40"/>
                  </a:lnTo>
                  <a:lnTo>
                    <a:pt x="42" y="38"/>
                  </a:lnTo>
                  <a:lnTo>
                    <a:pt x="43" y="38"/>
                  </a:lnTo>
                  <a:lnTo>
                    <a:pt x="45" y="36"/>
                  </a:lnTo>
                  <a:lnTo>
                    <a:pt x="45" y="38"/>
                  </a:lnTo>
                  <a:lnTo>
                    <a:pt x="47" y="38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6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charset="0"/>
                <a:ea typeface="ＭＳ Ｐゴシック"/>
                <a:cs typeface="Arial"/>
              </a:endParaRPr>
            </a:p>
          </p:txBody>
        </p:sp>
      </p:grpSp>
      <p:grpSp>
        <p:nvGrpSpPr>
          <p:cNvPr id="111674" name="Group 163">
            <a:extLst>
              <a:ext uri="{FF2B5EF4-FFF2-40B4-BE49-F238E27FC236}">
                <a16:creationId xmlns:a16="http://schemas.microsoft.com/office/drawing/2014/main" id="{0EEF8FED-91AC-43CA-BC16-EF3454947A89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5608638" y="5275263"/>
            <a:ext cx="119062" cy="69850"/>
            <a:chOff x="3731" y="950"/>
            <a:chExt cx="232" cy="106"/>
          </a:xfrm>
        </p:grpSpPr>
        <p:sp>
          <p:nvSpPr>
            <p:cNvPr id="6756516" name="Rectangle 164">
              <a:extLst>
                <a:ext uri="{FF2B5EF4-FFF2-40B4-BE49-F238E27FC236}">
                  <a16:creationId xmlns:a16="http://schemas.microsoft.com/office/drawing/2014/main" id="{410C5500-33BF-4617-BCB1-CC9B4CF6D819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3731" y="993"/>
              <a:ext cx="108" cy="14"/>
            </a:xfrm>
            <a:prstGeom prst="rect">
              <a:avLst/>
            </a:prstGeom>
            <a:solidFill>
              <a:srgbClr val="FFFFFF"/>
            </a:solidFill>
            <a:ln w="0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6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Arial" charset="0"/>
                <a:ea typeface="ＭＳ Ｐゴシック" panose="020B0600070205080204" pitchFamily="34" charset="-128"/>
                <a:cs typeface="Arial"/>
              </a:endParaRPr>
            </a:p>
          </p:txBody>
        </p:sp>
        <p:sp>
          <p:nvSpPr>
            <p:cNvPr id="6756517" name="Freeform 165">
              <a:extLst>
                <a:ext uri="{FF2B5EF4-FFF2-40B4-BE49-F238E27FC236}">
                  <a16:creationId xmlns:a16="http://schemas.microsoft.com/office/drawing/2014/main" id="{9B9FCE2D-6222-4A80-B4AC-E3A15C533A9B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3889" y="950"/>
              <a:ext cx="74" cy="106"/>
            </a:xfrm>
            <a:custGeom>
              <a:avLst/>
              <a:gdLst/>
              <a:ahLst/>
              <a:cxnLst>
                <a:cxn ang="0">
                  <a:pos x="47" y="38"/>
                </a:cxn>
                <a:cxn ang="0">
                  <a:pos x="47" y="40"/>
                </a:cxn>
                <a:cxn ang="0">
                  <a:pos x="45" y="42"/>
                </a:cxn>
                <a:cxn ang="0">
                  <a:pos x="42" y="45"/>
                </a:cxn>
                <a:cxn ang="0">
                  <a:pos x="36" y="47"/>
                </a:cxn>
                <a:cxn ang="0">
                  <a:pos x="31" y="49"/>
                </a:cxn>
                <a:cxn ang="0">
                  <a:pos x="26" y="51"/>
                </a:cxn>
                <a:cxn ang="0">
                  <a:pos x="19" y="49"/>
                </a:cxn>
                <a:cxn ang="0">
                  <a:pos x="12" y="47"/>
                </a:cxn>
                <a:cxn ang="0">
                  <a:pos x="7" y="43"/>
                </a:cxn>
                <a:cxn ang="0">
                  <a:pos x="3" y="38"/>
                </a:cxn>
                <a:cxn ang="0">
                  <a:pos x="1" y="33"/>
                </a:cxn>
                <a:cxn ang="0">
                  <a:pos x="0" y="26"/>
                </a:cxn>
                <a:cxn ang="0">
                  <a:pos x="1" y="19"/>
                </a:cxn>
                <a:cxn ang="0">
                  <a:pos x="5" y="12"/>
                </a:cxn>
                <a:cxn ang="0">
                  <a:pos x="8" y="7"/>
                </a:cxn>
                <a:cxn ang="0">
                  <a:pos x="14" y="3"/>
                </a:cxn>
                <a:cxn ang="0">
                  <a:pos x="21" y="1"/>
                </a:cxn>
                <a:cxn ang="0">
                  <a:pos x="28" y="0"/>
                </a:cxn>
                <a:cxn ang="0">
                  <a:pos x="35" y="1"/>
                </a:cxn>
                <a:cxn ang="0">
                  <a:pos x="38" y="1"/>
                </a:cxn>
                <a:cxn ang="0">
                  <a:pos x="42" y="3"/>
                </a:cxn>
                <a:cxn ang="0">
                  <a:pos x="43" y="5"/>
                </a:cxn>
                <a:cxn ang="0">
                  <a:pos x="45" y="8"/>
                </a:cxn>
                <a:cxn ang="0">
                  <a:pos x="47" y="10"/>
                </a:cxn>
                <a:cxn ang="0">
                  <a:pos x="47" y="10"/>
                </a:cxn>
                <a:cxn ang="0">
                  <a:pos x="45" y="14"/>
                </a:cxn>
                <a:cxn ang="0">
                  <a:pos x="43" y="15"/>
                </a:cxn>
                <a:cxn ang="0">
                  <a:pos x="40" y="17"/>
                </a:cxn>
                <a:cxn ang="0">
                  <a:pos x="36" y="17"/>
                </a:cxn>
                <a:cxn ang="0">
                  <a:pos x="35" y="15"/>
                </a:cxn>
                <a:cxn ang="0">
                  <a:pos x="35" y="14"/>
                </a:cxn>
                <a:cxn ang="0">
                  <a:pos x="33" y="10"/>
                </a:cxn>
                <a:cxn ang="0">
                  <a:pos x="33" y="8"/>
                </a:cxn>
                <a:cxn ang="0">
                  <a:pos x="33" y="7"/>
                </a:cxn>
                <a:cxn ang="0">
                  <a:pos x="31" y="5"/>
                </a:cxn>
                <a:cxn ang="0">
                  <a:pos x="28" y="3"/>
                </a:cxn>
                <a:cxn ang="0">
                  <a:pos x="24" y="5"/>
                </a:cxn>
                <a:cxn ang="0">
                  <a:pos x="21" y="7"/>
                </a:cxn>
                <a:cxn ang="0">
                  <a:pos x="17" y="12"/>
                </a:cxn>
                <a:cxn ang="0">
                  <a:pos x="17" y="15"/>
                </a:cxn>
                <a:cxn ang="0">
                  <a:pos x="15" y="21"/>
                </a:cxn>
                <a:cxn ang="0">
                  <a:pos x="15" y="24"/>
                </a:cxn>
                <a:cxn ang="0">
                  <a:pos x="15" y="29"/>
                </a:cxn>
                <a:cxn ang="0">
                  <a:pos x="17" y="35"/>
                </a:cxn>
                <a:cxn ang="0">
                  <a:pos x="21" y="40"/>
                </a:cxn>
                <a:cxn ang="0">
                  <a:pos x="26" y="42"/>
                </a:cxn>
                <a:cxn ang="0">
                  <a:pos x="31" y="43"/>
                </a:cxn>
                <a:cxn ang="0">
                  <a:pos x="36" y="42"/>
                </a:cxn>
                <a:cxn ang="0">
                  <a:pos x="40" y="40"/>
                </a:cxn>
                <a:cxn ang="0">
                  <a:pos x="42" y="38"/>
                </a:cxn>
                <a:cxn ang="0">
                  <a:pos x="43" y="38"/>
                </a:cxn>
                <a:cxn ang="0">
                  <a:pos x="45" y="36"/>
                </a:cxn>
                <a:cxn ang="0">
                  <a:pos x="45" y="38"/>
                </a:cxn>
                <a:cxn ang="0">
                  <a:pos x="47" y="38"/>
                </a:cxn>
              </a:cxnLst>
              <a:rect l="0" t="0" r="r" b="b"/>
              <a:pathLst>
                <a:path w="47" h="51">
                  <a:moveTo>
                    <a:pt x="47" y="38"/>
                  </a:moveTo>
                  <a:lnTo>
                    <a:pt x="47" y="40"/>
                  </a:lnTo>
                  <a:lnTo>
                    <a:pt x="45" y="42"/>
                  </a:lnTo>
                  <a:lnTo>
                    <a:pt x="42" y="45"/>
                  </a:lnTo>
                  <a:lnTo>
                    <a:pt x="36" y="47"/>
                  </a:lnTo>
                  <a:lnTo>
                    <a:pt x="31" y="49"/>
                  </a:lnTo>
                  <a:lnTo>
                    <a:pt x="26" y="51"/>
                  </a:lnTo>
                  <a:lnTo>
                    <a:pt x="19" y="49"/>
                  </a:lnTo>
                  <a:lnTo>
                    <a:pt x="12" y="47"/>
                  </a:lnTo>
                  <a:lnTo>
                    <a:pt x="7" y="43"/>
                  </a:lnTo>
                  <a:lnTo>
                    <a:pt x="3" y="38"/>
                  </a:lnTo>
                  <a:lnTo>
                    <a:pt x="1" y="33"/>
                  </a:lnTo>
                  <a:lnTo>
                    <a:pt x="0" y="26"/>
                  </a:lnTo>
                  <a:lnTo>
                    <a:pt x="1" y="19"/>
                  </a:lnTo>
                  <a:lnTo>
                    <a:pt x="5" y="12"/>
                  </a:lnTo>
                  <a:lnTo>
                    <a:pt x="8" y="7"/>
                  </a:lnTo>
                  <a:lnTo>
                    <a:pt x="14" y="3"/>
                  </a:lnTo>
                  <a:lnTo>
                    <a:pt x="21" y="1"/>
                  </a:lnTo>
                  <a:lnTo>
                    <a:pt x="28" y="0"/>
                  </a:lnTo>
                  <a:lnTo>
                    <a:pt x="35" y="1"/>
                  </a:lnTo>
                  <a:lnTo>
                    <a:pt x="38" y="1"/>
                  </a:lnTo>
                  <a:lnTo>
                    <a:pt x="42" y="3"/>
                  </a:lnTo>
                  <a:lnTo>
                    <a:pt x="43" y="5"/>
                  </a:lnTo>
                  <a:lnTo>
                    <a:pt x="45" y="8"/>
                  </a:lnTo>
                  <a:lnTo>
                    <a:pt x="47" y="10"/>
                  </a:lnTo>
                  <a:lnTo>
                    <a:pt x="47" y="10"/>
                  </a:lnTo>
                  <a:lnTo>
                    <a:pt x="45" y="14"/>
                  </a:lnTo>
                  <a:lnTo>
                    <a:pt x="43" y="15"/>
                  </a:lnTo>
                  <a:lnTo>
                    <a:pt x="40" y="17"/>
                  </a:lnTo>
                  <a:lnTo>
                    <a:pt x="36" y="17"/>
                  </a:lnTo>
                  <a:lnTo>
                    <a:pt x="35" y="15"/>
                  </a:lnTo>
                  <a:lnTo>
                    <a:pt x="35" y="14"/>
                  </a:lnTo>
                  <a:lnTo>
                    <a:pt x="33" y="10"/>
                  </a:lnTo>
                  <a:lnTo>
                    <a:pt x="33" y="8"/>
                  </a:lnTo>
                  <a:lnTo>
                    <a:pt x="33" y="7"/>
                  </a:lnTo>
                  <a:lnTo>
                    <a:pt x="31" y="5"/>
                  </a:lnTo>
                  <a:lnTo>
                    <a:pt x="28" y="3"/>
                  </a:lnTo>
                  <a:lnTo>
                    <a:pt x="24" y="5"/>
                  </a:lnTo>
                  <a:lnTo>
                    <a:pt x="21" y="7"/>
                  </a:lnTo>
                  <a:lnTo>
                    <a:pt x="17" y="12"/>
                  </a:lnTo>
                  <a:lnTo>
                    <a:pt x="17" y="15"/>
                  </a:lnTo>
                  <a:lnTo>
                    <a:pt x="15" y="21"/>
                  </a:lnTo>
                  <a:lnTo>
                    <a:pt x="15" y="24"/>
                  </a:lnTo>
                  <a:lnTo>
                    <a:pt x="15" y="29"/>
                  </a:lnTo>
                  <a:lnTo>
                    <a:pt x="17" y="35"/>
                  </a:lnTo>
                  <a:lnTo>
                    <a:pt x="21" y="40"/>
                  </a:lnTo>
                  <a:lnTo>
                    <a:pt x="26" y="42"/>
                  </a:lnTo>
                  <a:lnTo>
                    <a:pt x="31" y="43"/>
                  </a:lnTo>
                  <a:lnTo>
                    <a:pt x="36" y="42"/>
                  </a:lnTo>
                  <a:lnTo>
                    <a:pt x="40" y="40"/>
                  </a:lnTo>
                  <a:lnTo>
                    <a:pt x="42" y="38"/>
                  </a:lnTo>
                  <a:lnTo>
                    <a:pt x="43" y="38"/>
                  </a:lnTo>
                  <a:lnTo>
                    <a:pt x="45" y="36"/>
                  </a:lnTo>
                  <a:lnTo>
                    <a:pt x="45" y="38"/>
                  </a:lnTo>
                  <a:lnTo>
                    <a:pt x="47" y="38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6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charset="0"/>
                <a:ea typeface="ＭＳ Ｐゴシック"/>
                <a:cs typeface="Arial"/>
              </a:endParaRPr>
            </a:p>
          </p:txBody>
        </p:sp>
      </p:grpSp>
      <p:grpSp>
        <p:nvGrpSpPr>
          <p:cNvPr id="111675" name="Group 167">
            <a:extLst>
              <a:ext uri="{FF2B5EF4-FFF2-40B4-BE49-F238E27FC236}">
                <a16:creationId xmlns:a16="http://schemas.microsoft.com/office/drawing/2014/main" id="{25DFC3C5-6E58-437C-BED5-C22DAA045BE2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6391276" y="4805363"/>
            <a:ext cx="138113" cy="68262"/>
            <a:chOff x="1849" y="864"/>
            <a:chExt cx="203" cy="82"/>
          </a:xfrm>
        </p:grpSpPr>
        <p:sp>
          <p:nvSpPr>
            <p:cNvPr id="6756520" name="Freeform 168">
              <a:extLst>
                <a:ext uri="{FF2B5EF4-FFF2-40B4-BE49-F238E27FC236}">
                  <a16:creationId xmlns:a16="http://schemas.microsoft.com/office/drawing/2014/main" id="{56AB1A80-AC71-4861-A9FC-E9AED6BD27C3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849" y="864"/>
              <a:ext cx="58" cy="82"/>
            </a:xfrm>
            <a:custGeom>
              <a:avLst/>
              <a:gdLst/>
              <a:ahLst/>
              <a:cxnLst>
                <a:cxn ang="0">
                  <a:pos x="47" y="38"/>
                </a:cxn>
                <a:cxn ang="0">
                  <a:pos x="47" y="40"/>
                </a:cxn>
                <a:cxn ang="0">
                  <a:pos x="45" y="42"/>
                </a:cxn>
                <a:cxn ang="0">
                  <a:pos x="42" y="45"/>
                </a:cxn>
                <a:cxn ang="0">
                  <a:pos x="36" y="47"/>
                </a:cxn>
                <a:cxn ang="0">
                  <a:pos x="31" y="49"/>
                </a:cxn>
                <a:cxn ang="0">
                  <a:pos x="26" y="51"/>
                </a:cxn>
                <a:cxn ang="0">
                  <a:pos x="19" y="49"/>
                </a:cxn>
                <a:cxn ang="0">
                  <a:pos x="12" y="47"/>
                </a:cxn>
                <a:cxn ang="0">
                  <a:pos x="7" y="43"/>
                </a:cxn>
                <a:cxn ang="0">
                  <a:pos x="3" y="38"/>
                </a:cxn>
                <a:cxn ang="0">
                  <a:pos x="1" y="33"/>
                </a:cxn>
                <a:cxn ang="0">
                  <a:pos x="0" y="26"/>
                </a:cxn>
                <a:cxn ang="0">
                  <a:pos x="1" y="19"/>
                </a:cxn>
                <a:cxn ang="0">
                  <a:pos x="5" y="12"/>
                </a:cxn>
                <a:cxn ang="0">
                  <a:pos x="8" y="7"/>
                </a:cxn>
                <a:cxn ang="0">
                  <a:pos x="14" y="3"/>
                </a:cxn>
                <a:cxn ang="0">
                  <a:pos x="21" y="1"/>
                </a:cxn>
                <a:cxn ang="0">
                  <a:pos x="28" y="0"/>
                </a:cxn>
                <a:cxn ang="0">
                  <a:pos x="35" y="1"/>
                </a:cxn>
                <a:cxn ang="0">
                  <a:pos x="38" y="1"/>
                </a:cxn>
                <a:cxn ang="0">
                  <a:pos x="42" y="3"/>
                </a:cxn>
                <a:cxn ang="0">
                  <a:pos x="43" y="5"/>
                </a:cxn>
                <a:cxn ang="0">
                  <a:pos x="45" y="8"/>
                </a:cxn>
                <a:cxn ang="0">
                  <a:pos x="47" y="10"/>
                </a:cxn>
                <a:cxn ang="0">
                  <a:pos x="47" y="10"/>
                </a:cxn>
                <a:cxn ang="0">
                  <a:pos x="45" y="14"/>
                </a:cxn>
                <a:cxn ang="0">
                  <a:pos x="43" y="15"/>
                </a:cxn>
                <a:cxn ang="0">
                  <a:pos x="40" y="17"/>
                </a:cxn>
                <a:cxn ang="0">
                  <a:pos x="36" y="17"/>
                </a:cxn>
                <a:cxn ang="0">
                  <a:pos x="35" y="15"/>
                </a:cxn>
                <a:cxn ang="0">
                  <a:pos x="35" y="14"/>
                </a:cxn>
                <a:cxn ang="0">
                  <a:pos x="33" y="10"/>
                </a:cxn>
                <a:cxn ang="0">
                  <a:pos x="33" y="8"/>
                </a:cxn>
                <a:cxn ang="0">
                  <a:pos x="33" y="7"/>
                </a:cxn>
                <a:cxn ang="0">
                  <a:pos x="31" y="5"/>
                </a:cxn>
                <a:cxn ang="0">
                  <a:pos x="28" y="3"/>
                </a:cxn>
                <a:cxn ang="0">
                  <a:pos x="24" y="5"/>
                </a:cxn>
                <a:cxn ang="0">
                  <a:pos x="21" y="7"/>
                </a:cxn>
                <a:cxn ang="0">
                  <a:pos x="17" y="12"/>
                </a:cxn>
                <a:cxn ang="0">
                  <a:pos x="17" y="15"/>
                </a:cxn>
                <a:cxn ang="0">
                  <a:pos x="15" y="21"/>
                </a:cxn>
                <a:cxn ang="0">
                  <a:pos x="15" y="24"/>
                </a:cxn>
                <a:cxn ang="0">
                  <a:pos x="15" y="29"/>
                </a:cxn>
                <a:cxn ang="0">
                  <a:pos x="17" y="35"/>
                </a:cxn>
                <a:cxn ang="0">
                  <a:pos x="21" y="40"/>
                </a:cxn>
                <a:cxn ang="0">
                  <a:pos x="26" y="42"/>
                </a:cxn>
                <a:cxn ang="0">
                  <a:pos x="31" y="43"/>
                </a:cxn>
                <a:cxn ang="0">
                  <a:pos x="36" y="42"/>
                </a:cxn>
                <a:cxn ang="0">
                  <a:pos x="40" y="40"/>
                </a:cxn>
                <a:cxn ang="0">
                  <a:pos x="42" y="38"/>
                </a:cxn>
                <a:cxn ang="0">
                  <a:pos x="43" y="38"/>
                </a:cxn>
                <a:cxn ang="0">
                  <a:pos x="45" y="36"/>
                </a:cxn>
                <a:cxn ang="0">
                  <a:pos x="45" y="38"/>
                </a:cxn>
                <a:cxn ang="0">
                  <a:pos x="47" y="38"/>
                </a:cxn>
              </a:cxnLst>
              <a:rect l="0" t="0" r="r" b="b"/>
              <a:pathLst>
                <a:path w="47" h="51">
                  <a:moveTo>
                    <a:pt x="47" y="38"/>
                  </a:moveTo>
                  <a:lnTo>
                    <a:pt x="47" y="40"/>
                  </a:lnTo>
                  <a:lnTo>
                    <a:pt x="45" y="42"/>
                  </a:lnTo>
                  <a:lnTo>
                    <a:pt x="42" y="45"/>
                  </a:lnTo>
                  <a:lnTo>
                    <a:pt x="36" y="47"/>
                  </a:lnTo>
                  <a:lnTo>
                    <a:pt x="31" y="49"/>
                  </a:lnTo>
                  <a:lnTo>
                    <a:pt x="26" y="51"/>
                  </a:lnTo>
                  <a:lnTo>
                    <a:pt x="19" y="49"/>
                  </a:lnTo>
                  <a:lnTo>
                    <a:pt x="12" y="47"/>
                  </a:lnTo>
                  <a:lnTo>
                    <a:pt x="7" y="43"/>
                  </a:lnTo>
                  <a:lnTo>
                    <a:pt x="3" y="38"/>
                  </a:lnTo>
                  <a:lnTo>
                    <a:pt x="1" y="33"/>
                  </a:lnTo>
                  <a:lnTo>
                    <a:pt x="0" y="26"/>
                  </a:lnTo>
                  <a:lnTo>
                    <a:pt x="1" y="19"/>
                  </a:lnTo>
                  <a:lnTo>
                    <a:pt x="5" y="12"/>
                  </a:lnTo>
                  <a:lnTo>
                    <a:pt x="8" y="7"/>
                  </a:lnTo>
                  <a:lnTo>
                    <a:pt x="14" y="3"/>
                  </a:lnTo>
                  <a:lnTo>
                    <a:pt x="21" y="1"/>
                  </a:lnTo>
                  <a:lnTo>
                    <a:pt x="28" y="0"/>
                  </a:lnTo>
                  <a:lnTo>
                    <a:pt x="35" y="1"/>
                  </a:lnTo>
                  <a:lnTo>
                    <a:pt x="38" y="1"/>
                  </a:lnTo>
                  <a:lnTo>
                    <a:pt x="42" y="3"/>
                  </a:lnTo>
                  <a:lnTo>
                    <a:pt x="43" y="5"/>
                  </a:lnTo>
                  <a:lnTo>
                    <a:pt x="45" y="8"/>
                  </a:lnTo>
                  <a:lnTo>
                    <a:pt x="47" y="10"/>
                  </a:lnTo>
                  <a:lnTo>
                    <a:pt x="47" y="10"/>
                  </a:lnTo>
                  <a:lnTo>
                    <a:pt x="45" y="14"/>
                  </a:lnTo>
                  <a:lnTo>
                    <a:pt x="43" y="15"/>
                  </a:lnTo>
                  <a:lnTo>
                    <a:pt x="40" y="17"/>
                  </a:lnTo>
                  <a:lnTo>
                    <a:pt x="36" y="17"/>
                  </a:lnTo>
                  <a:lnTo>
                    <a:pt x="35" y="15"/>
                  </a:lnTo>
                  <a:lnTo>
                    <a:pt x="35" y="14"/>
                  </a:lnTo>
                  <a:lnTo>
                    <a:pt x="33" y="10"/>
                  </a:lnTo>
                  <a:lnTo>
                    <a:pt x="33" y="8"/>
                  </a:lnTo>
                  <a:lnTo>
                    <a:pt x="33" y="7"/>
                  </a:lnTo>
                  <a:lnTo>
                    <a:pt x="31" y="5"/>
                  </a:lnTo>
                  <a:lnTo>
                    <a:pt x="28" y="3"/>
                  </a:lnTo>
                  <a:lnTo>
                    <a:pt x="24" y="5"/>
                  </a:lnTo>
                  <a:lnTo>
                    <a:pt x="21" y="7"/>
                  </a:lnTo>
                  <a:lnTo>
                    <a:pt x="17" y="12"/>
                  </a:lnTo>
                  <a:lnTo>
                    <a:pt x="17" y="15"/>
                  </a:lnTo>
                  <a:lnTo>
                    <a:pt x="15" y="21"/>
                  </a:lnTo>
                  <a:lnTo>
                    <a:pt x="15" y="24"/>
                  </a:lnTo>
                  <a:lnTo>
                    <a:pt x="15" y="29"/>
                  </a:lnTo>
                  <a:lnTo>
                    <a:pt x="17" y="35"/>
                  </a:lnTo>
                  <a:lnTo>
                    <a:pt x="21" y="40"/>
                  </a:lnTo>
                  <a:lnTo>
                    <a:pt x="26" y="42"/>
                  </a:lnTo>
                  <a:lnTo>
                    <a:pt x="31" y="43"/>
                  </a:lnTo>
                  <a:lnTo>
                    <a:pt x="36" y="42"/>
                  </a:lnTo>
                  <a:lnTo>
                    <a:pt x="40" y="40"/>
                  </a:lnTo>
                  <a:lnTo>
                    <a:pt x="42" y="38"/>
                  </a:lnTo>
                  <a:lnTo>
                    <a:pt x="43" y="38"/>
                  </a:lnTo>
                  <a:lnTo>
                    <a:pt x="45" y="36"/>
                  </a:lnTo>
                  <a:lnTo>
                    <a:pt x="45" y="38"/>
                  </a:lnTo>
                  <a:lnTo>
                    <a:pt x="47" y="38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6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charset="0"/>
                <a:ea typeface="ＭＳ Ｐゴシック"/>
                <a:cs typeface="Arial"/>
              </a:endParaRPr>
            </a:p>
          </p:txBody>
        </p:sp>
        <p:sp>
          <p:nvSpPr>
            <p:cNvPr id="6756521" name="Rectangle 169">
              <a:extLst>
                <a:ext uri="{FF2B5EF4-FFF2-40B4-BE49-F238E27FC236}">
                  <a16:creationId xmlns:a16="http://schemas.microsoft.com/office/drawing/2014/main" id="{D2BA31F5-ACE7-45BC-947F-8551EB2AE6AA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1968" y="896"/>
              <a:ext cx="84" cy="13"/>
            </a:xfrm>
            <a:prstGeom prst="rect">
              <a:avLst/>
            </a:prstGeom>
            <a:solidFill>
              <a:srgbClr val="FFFFFF"/>
            </a:solidFill>
            <a:ln w="0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6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Arial" charset="0"/>
                <a:ea typeface="ＭＳ Ｐゴシック" panose="020B0600070205080204" pitchFamily="34" charset="-128"/>
                <a:cs typeface="Arial"/>
              </a:endParaRPr>
            </a:p>
          </p:txBody>
        </p:sp>
      </p:grpSp>
      <p:grpSp>
        <p:nvGrpSpPr>
          <p:cNvPr id="111676" name="Group 170">
            <a:extLst>
              <a:ext uri="{FF2B5EF4-FFF2-40B4-BE49-F238E27FC236}">
                <a16:creationId xmlns:a16="http://schemas.microsoft.com/office/drawing/2014/main" id="{3B5BD7EA-133A-4DA9-8597-94CF478733C2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6386513" y="4930776"/>
            <a:ext cx="138112" cy="68263"/>
            <a:chOff x="1849" y="864"/>
            <a:chExt cx="203" cy="82"/>
          </a:xfrm>
        </p:grpSpPr>
        <p:sp>
          <p:nvSpPr>
            <p:cNvPr id="6756523" name="Freeform 171">
              <a:extLst>
                <a:ext uri="{FF2B5EF4-FFF2-40B4-BE49-F238E27FC236}">
                  <a16:creationId xmlns:a16="http://schemas.microsoft.com/office/drawing/2014/main" id="{D85DE031-99E0-48EF-B3D9-58177E68630E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849" y="864"/>
              <a:ext cx="58" cy="82"/>
            </a:xfrm>
            <a:custGeom>
              <a:avLst/>
              <a:gdLst/>
              <a:ahLst/>
              <a:cxnLst>
                <a:cxn ang="0">
                  <a:pos x="47" y="38"/>
                </a:cxn>
                <a:cxn ang="0">
                  <a:pos x="47" y="40"/>
                </a:cxn>
                <a:cxn ang="0">
                  <a:pos x="45" y="42"/>
                </a:cxn>
                <a:cxn ang="0">
                  <a:pos x="42" y="45"/>
                </a:cxn>
                <a:cxn ang="0">
                  <a:pos x="36" y="47"/>
                </a:cxn>
                <a:cxn ang="0">
                  <a:pos x="31" y="49"/>
                </a:cxn>
                <a:cxn ang="0">
                  <a:pos x="26" y="51"/>
                </a:cxn>
                <a:cxn ang="0">
                  <a:pos x="19" y="49"/>
                </a:cxn>
                <a:cxn ang="0">
                  <a:pos x="12" y="47"/>
                </a:cxn>
                <a:cxn ang="0">
                  <a:pos x="7" y="43"/>
                </a:cxn>
                <a:cxn ang="0">
                  <a:pos x="3" y="38"/>
                </a:cxn>
                <a:cxn ang="0">
                  <a:pos x="1" y="33"/>
                </a:cxn>
                <a:cxn ang="0">
                  <a:pos x="0" y="26"/>
                </a:cxn>
                <a:cxn ang="0">
                  <a:pos x="1" y="19"/>
                </a:cxn>
                <a:cxn ang="0">
                  <a:pos x="5" y="12"/>
                </a:cxn>
                <a:cxn ang="0">
                  <a:pos x="8" y="7"/>
                </a:cxn>
                <a:cxn ang="0">
                  <a:pos x="14" y="3"/>
                </a:cxn>
                <a:cxn ang="0">
                  <a:pos x="21" y="1"/>
                </a:cxn>
                <a:cxn ang="0">
                  <a:pos x="28" y="0"/>
                </a:cxn>
                <a:cxn ang="0">
                  <a:pos x="35" y="1"/>
                </a:cxn>
                <a:cxn ang="0">
                  <a:pos x="38" y="1"/>
                </a:cxn>
                <a:cxn ang="0">
                  <a:pos x="42" y="3"/>
                </a:cxn>
                <a:cxn ang="0">
                  <a:pos x="43" y="5"/>
                </a:cxn>
                <a:cxn ang="0">
                  <a:pos x="45" y="8"/>
                </a:cxn>
                <a:cxn ang="0">
                  <a:pos x="47" y="10"/>
                </a:cxn>
                <a:cxn ang="0">
                  <a:pos x="47" y="10"/>
                </a:cxn>
                <a:cxn ang="0">
                  <a:pos x="45" y="14"/>
                </a:cxn>
                <a:cxn ang="0">
                  <a:pos x="43" y="15"/>
                </a:cxn>
                <a:cxn ang="0">
                  <a:pos x="40" y="17"/>
                </a:cxn>
                <a:cxn ang="0">
                  <a:pos x="36" y="17"/>
                </a:cxn>
                <a:cxn ang="0">
                  <a:pos x="35" y="15"/>
                </a:cxn>
                <a:cxn ang="0">
                  <a:pos x="35" y="14"/>
                </a:cxn>
                <a:cxn ang="0">
                  <a:pos x="33" y="10"/>
                </a:cxn>
                <a:cxn ang="0">
                  <a:pos x="33" y="8"/>
                </a:cxn>
                <a:cxn ang="0">
                  <a:pos x="33" y="7"/>
                </a:cxn>
                <a:cxn ang="0">
                  <a:pos x="31" y="5"/>
                </a:cxn>
                <a:cxn ang="0">
                  <a:pos x="28" y="3"/>
                </a:cxn>
                <a:cxn ang="0">
                  <a:pos x="24" y="5"/>
                </a:cxn>
                <a:cxn ang="0">
                  <a:pos x="21" y="7"/>
                </a:cxn>
                <a:cxn ang="0">
                  <a:pos x="17" y="12"/>
                </a:cxn>
                <a:cxn ang="0">
                  <a:pos x="17" y="15"/>
                </a:cxn>
                <a:cxn ang="0">
                  <a:pos x="15" y="21"/>
                </a:cxn>
                <a:cxn ang="0">
                  <a:pos x="15" y="24"/>
                </a:cxn>
                <a:cxn ang="0">
                  <a:pos x="15" y="29"/>
                </a:cxn>
                <a:cxn ang="0">
                  <a:pos x="17" y="35"/>
                </a:cxn>
                <a:cxn ang="0">
                  <a:pos x="21" y="40"/>
                </a:cxn>
                <a:cxn ang="0">
                  <a:pos x="26" y="42"/>
                </a:cxn>
                <a:cxn ang="0">
                  <a:pos x="31" y="43"/>
                </a:cxn>
                <a:cxn ang="0">
                  <a:pos x="36" y="42"/>
                </a:cxn>
                <a:cxn ang="0">
                  <a:pos x="40" y="40"/>
                </a:cxn>
                <a:cxn ang="0">
                  <a:pos x="42" y="38"/>
                </a:cxn>
                <a:cxn ang="0">
                  <a:pos x="43" y="38"/>
                </a:cxn>
                <a:cxn ang="0">
                  <a:pos x="45" y="36"/>
                </a:cxn>
                <a:cxn ang="0">
                  <a:pos x="45" y="38"/>
                </a:cxn>
                <a:cxn ang="0">
                  <a:pos x="47" y="38"/>
                </a:cxn>
              </a:cxnLst>
              <a:rect l="0" t="0" r="r" b="b"/>
              <a:pathLst>
                <a:path w="47" h="51">
                  <a:moveTo>
                    <a:pt x="47" y="38"/>
                  </a:moveTo>
                  <a:lnTo>
                    <a:pt x="47" y="40"/>
                  </a:lnTo>
                  <a:lnTo>
                    <a:pt x="45" y="42"/>
                  </a:lnTo>
                  <a:lnTo>
                    <a:pt x="42" y="45"/>
                  </a:lnTo>
                  <a:lnTo>
                    <a:pt x="36" y="47"/>
                  </a:lnTo>
                  <a:lnTo>
                    <a:pt x="31" y="49"/>
                  </a:lnTo>
                  <a:lnTo>
                    <a:pt x="26" y="51"/>
                  </a:lnTo>
                  <a:lnTo>
                    <a:pt x="19" y="49"/>
                  </a:lnTo>
                  <a:lnTo>
                    <a:pt x="12" y="47"/>
                  </a:lnTo>
                  <a:lnTo>
                    <a:pt x="7" y="43"/>
                  </a:lnTo>
                  <a:lnTo>
                    <a:pt x="3" y="38"/>
                  </a:lnTo>
                  <a:lnTo>
                    <a:pt x="1" y="33"/>
                  </a:lnTo>
                  <a:lnTo>
                    <a:pt x="0" y="26"/>
                  </a:lnTo>
                  <a:lnTo>
                    <a:pt x="1" y="19"/>
                  </a:lnTo>
                  <a:lnTo>
                    <a:pt x="5" y="12"/>
                  </a:lnTo>
                  <a:lnTo>
                    <a:pt x="8" y="7"/>
                  </a:lnTo>
                  <a:lnTo>
                    <a:pt x="14" y="3"/>
                  </a:lnTo>
                  <a:lnTo>
                    <a:pt x="21" y="1"/>
                  </a:lnTo>
                  <a:lnTo>
                    <a:pt x="28" y="0"/>
                  </a:lnTo>
                  <a:lnTo>
                    <a:pt x="35" y="1"/>
                  </a:lnTo>
                  <a:lnTo>
                    <a:pt x="38" y="1"/>
                  </a:lnTo>
                  <a:lnTo>
                    <a:pt x="42" y="3"/>
                  </a:lnTo>
                  <a:lnTo>
                    <a:pt x="43" y="5"/>
                  </a:lnTo>
                  <a:lnTo>
                    <a:pt x="45" y="8"/>
                  </a:lnTo>
                  <a:lnTo>
                    <a:pt x="47" y="10"/>
                  </a:lnTo>
                  <a:lnTo>
                    <a:pt x="47" y="10"/>
                  </a:lnTo>
                  <a:lnTo>
                    <a:pt x="45" y="14"/>
                  </a:lnTo>
                  <a:lnTo>
                    <a:pt x="43" y="15"/>
                  </a:lnTo>
                  <a:lnTo>
                    <a:pt x="40" y="17"/>
                  </a:lnTo>
                  <a:lnTo>
                    <a:pt x="36" y="17"/>
                  </a:lnTo>
                  <a:lnTo>
                    <a:pt x="35" y="15"/>
                  </a:lnTo>
                  <a:lnTo>
                    <a:pt x="35" y="14"/>
                  </a:lnTo>
                  <a:lnTo>
                    <a:pt x="33" y="10"/>
                  </a:lnTo>
                  <a:lnTo>
                    <a:pt x="33" y="8"/>
                  </a:lnTo>
                  <a:lnTo>
                    <a:pt x="33" y="7"/>
                  </a:lnTo>
                  <a:lnTo>
                    <a:pt x="31" y="5"/>
                  </a:lnTo>
                  <a:lnTo>
                    <a:pt x="28" y="3"/>
                  </a:lnTo>
                  <a:lnTo>
                    <a:pt x="24" y="5"/>
                  </a:lnTo>
                  <a:lnTo>
                    <a:pt x="21" y="7"/>
                  </a:lnTo>
                  <a:lnTo>
                    <a:pt x="17" y="12"/>
                  </a:lnTo>
                  <a:lnTo>
                    <a:pt x="17" y="15"/>
                  </a:lnTo>
                  <a:lnTo>
                    <a:pt x="15" y="21"/>
                  </a:lnTo>
                  <a:lnTo>
                    <a:pt x="15" y="24"/>
                  </a:lnTo>
                  <a:lnTo>
                    <a:pt x="15" y="29"/>
                  </a:lnTo>
                  <a:lnTo>
                    <a:pt x="17" y="35"/>
                  </a:lnTo>
                  <a:lnTo>
                    <a:pt x="21" y="40"/>
                  </a:lnTo>
                  <a:lnTo>
                    <a:pt x="26" y="42"/>
                  </a:lnTo>
                  <a:lnTo>
                    <a:pt x="31" y="43"/>
                  </a:lnTo>
                  <a:lnTo>
                    <a:pt x="36" y="42"/>
                  </a:lnTo>
                  <a:lnTo>
                    <a:pt x="40" y="40"/>
                  </a:lnTo>
                  <a:lnTo>
                    <a:pt x="42" y="38"/>
                  </a:lnTo>
                  <a:lnTo>
                    <a:pt x="43" y="38"/>
                  </a:lnTo>
                  <a:lnTo>
                    <a:pt x="45" y="36"/>
                  </a:lnTo>
                  <a:lnTo>
                    <a:pt x="45" y="38"/>
                  </a:lnTo>
                  <a:lnTo>
                    <a:pt x="47" y="38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6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charset="0"/>
                <a:ea typeface="ＭＳ Ｐゴシック"/>
                <a:cs typeface="Arial"/>
              </a:endParaRPr>
            </a:p>
          </p:txBody>
        </p:sp>
        <p:sp>
          <p:nvSpPr>
            <p:cNvPr id="6756524" name="Rectangle 172">
              <a:extLst>
                <a:ext uri="{FF2B5EF4-FFF2-40B4-BE49-F238E27FC236}">
                  <a16:creationId xmlns:a16="http://schemas.microsoft.com/office/drawing/2014/main" id="{2DD0E373-0882-49A1-9864-28C7E7B2E141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1968" y="896"/>
              <a:ext cx="84" cy="13"/>
            </a:xfrm>
            <a:prstGeom prst="rect">
              <a:avLst/>
            </a:prstGeom>
            <a:solidFill>
              <a:srgbClr val="FFFFFF"/>
            </a:solidFill>
            <a:ln w="0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6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Arial" charset="0"/>
                <a:ea typeface="ＭＳ Ｐゴシック" panose="020B0600070205080204" pitchFamily="34" charset="-128"/>
                <a:cs typeface="Arial"/>
              </a:endParaRPr>
            </a:p>
          </p:txBody>
        </p:sp>
      </p:grpSp>
      <p:grpSp>
        <p:nvGrpSpPr>
          <p:cNvPr id="111677" name="Group 173">
            <a:extLst>
              <a:ext uri="{FF2B5EF4-FFF2-40B4-BE49-F238E27FC236}">
                <a16:creationId xmlns:a16="http://schemas.microsoft.com/office/drawing/2014/main" id="{A313AFAB-B68B-41FA-88D3-2D1121D9BA76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6386513" y="5164138"/>
            <a:ext cx="138112" cy="68262"/>
            <a:chOff x="1849" y="864"/>
            <a:chExt cx="203" cy="82"/>
          </a:xfrm>
        </p:grpSpPr>
        <p:sp>
          <p:nvSpPr>
            <p:cNvPr id="6756526" name="Freeform 174">
              <a:extLst>
                <a:ext uri="{FF2B5EF4-FFF2-40B4-BE49-F238E27FC236}">
                  <a16:creationId xmlns:a16="http://schemas.microsoft.com/office/drawing/2014/main" id="{9F335E63-EAE4-4C50-BE9C-EFF1CF2205CF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849" y="860"/>
              <a:ext cx="58" cy="82"/>
            </a:xfrm>
            <a:custGeom>
              <a:avLst/>
              <a:gdLst/>
              <a:ahLst/>
              <a:cxnLst>
                <a:cxn ang="0">
                  <a:pos x="47" y="38"/>
                </a:cxn>
                <a:cxn ang="0">
                  <a:pos x="47" y="40"/>
                </a:cxn>
                <a:cxn ang="0">
                  <a:pos x="45" y="42"/>
                </a:cxn>
                <a:cxn ang="0">
                  <a:pos x="42" y="45"/>
                </a:cxn>
                <a:cxn ang="0">
                  <a:pos x="36" y="47"/>
                </a:cxn>
                <a:cxn ang="0">
                  <a:pos x="31" y="49"/>
                </a:cxn>
                <a:cxn ang="0">
                  <a:pos x="26" y="51"/>
                </a:cxn>
                <a:cxn ang="0">
                  <a:pos x="19" y="49"/>
                </a:cxn>
                <a:cxn ang="0">
                  <a:pos x="12" y="47"/>
                </a:cxn>
                <a:cxn ang="0">
                  <a:pos x="7" y="43"/>
                </a:cxn>
                <a:cxn ang="0">
                  <a:pos x="3" y="38"/>
                </a:cxn>
                <a:cxn ang="0">
                  <a:pos x="1" y="33"/>
                </a:cxn>
                <a:cxn ang="0">
                  <a:pos x="0" y="26"/>
                </a:cxn>
                <a:cxn ang="0">
                  <a:pos x="1" y="19"/>
                </a:cxn>
                <a:cxn ang="0">
                  <a:pos x="5" y="12"/>
                </a:cxn>
                <a:cxn ang="0">
                  <a:pos x="8" y="7"/>
                </a:cxn>
                <a:cxn ang="0">
                  <a:pos x="14" y="3"/>
                </a:cxn>
                <a:cxn ang="0">
                  <a:pos x="21" y="1"/>
                </a:cxn>
                <a:cxn ang="0">
                  <a:pos x="28" y="0"/>
                </a:cxn>
                <a:cxn ang="0">
                  <a:pos x="35" y="1"/>
                </a:cxn>
                <a:cxn ang="0">
                  <a:pos x="38" y="1"/>
                </a:cxn>
                <a:cxn ang="0">
                  <a:pos x="42" y="3"/>
                </a:cxn>
                <a:cxn ang="0">
                  <a:pos x="43" y="5"/>
                </a:cxn>
                <a:cxn ang="0">
                  <a:pos x="45" y="8"/>
                </a:cxn>
                <a:cxn ang="0">
                  <a:pos x="47" y="10"/>
                </a:cxn>
                <a:cxn ang="0">
                  <a:pos x="47" y="10"/>
                </a:cxn>
                <a:cxn ang="0">
                  <a:pos x="45" y="14"/>
                </a:cxn>
                <a:cxn ang="0">
                  <a:pos x="43" y="15"/>
                </a:cxn>
                <a:cxn ang="0">
                  <a:pos x="40" y="17"/>
                </a:cxn>
                <a:cxn ang="0">
                  <a:pos x="36" y="17"/>
                </a:cxn>
                <a:cxn ang="0">
                  <a:pos x="35" y="15"/>
                </a:cxn>
                <a:cxn ang="0">
                  <a:pos x="35" y="14"/>
                </a:cxn>
                <a:cxn ang="0">
                  <a:pos x="33" y="10"/>
                </a:cxn>
                <a:cxn ang="0">
                  <a:pos x="33" y="8"/>
                </a:cxn>
                <a:cxn ang="0">
                  <a:pos x="33" y="7"/>
                </a:cxn>
                <a:cxn ang="0">
                  <a:pos x="31" y="5"/>
                </a:cxn>
                <a:cxn ang="0">
                  <a:pos x="28" y="3"/>
                </a:cxn>
                <a:cxn ang="0">
                  <a:pos x="24" y="5"/>
                </a:cxn>
                <a:cxn ang="0">
                  <a:pos x="21" y="7"/>
                </a:cxn>
                <a:cxn ang="0">
                  <a:pos x="17" y="12"/>
                </a:cxn>
                <a:cxn ang="0">
                  <a:pos x="17" y="15"/>
                </a:cxn>
                <a:cxn ang="0">
                  <a:pos x="15" y="21"/>
                </a:cxn>
                <a:cxn ang="0">
                  <a:pos x="15" y="24"/>
                </a:cxn>
                <a:cxn ang="0">
                  <a:pos x="15" y="29"/>
                </a:cxn>
                <a:cxn ang="0">
                  <a:pos x="17" y="35"/>
                </a:cxn>
                <a:cxn ang="0">
                  <a:pos x="21" y="40"/>
                </a:cxn>
                <a:cxn ang="0">
                  <a:pos x="26" y="42"/>
                </a:cxn>
                <a:cxn ang="0">
                  <a:pos x="31" y="43"/>
                </a:cxn>
                <a:cxn ang="0">
                  <a:pos x="36" y="42"/>
                </a:cxn>
                <a:cxn ang="0">
                  <a:pos x="40" y="40"/>
                </a:cxn>
                <a:cxn ang="0">
                  <a:pos x="42" y="38"/>
                </a:cxn>
                <a:cxn ang="0">
                  <a:pos x="43" y="38"/>
                </a:cxn>
                <a:cxn ang="0">
                  <a:pos x="45" y="36"/>
                </a:cxn>
                <a:cxn ang="0">
                  <a:pos x="45" y="38"/>
                </a:cxn>
                <a:cxn ang="0">
                  <a:pos x="47" y="38"/>
                </a:cxn>
              </a:cxnLst>
              <a:rect l="0" t="0" r="r" b="b"/>
              <a:pathLst>
                <a:path w="47" h="51">
                  <a:moveTo>
                    <a:pt x="47" y="38"/>
                  </a:moveTo>
                  <a:lnTo>
                    <a:pt x="47" y="40"/>
                  </a:lnTo>
                  <a:lnTo>
                    <a:pt x="45" y="42"/>
                  </a:lnTo>
                  <a:lnTo>
                    <a:pt x="42" y="45"/>
                  </a:lnTo>
                  <a:lnTo>
                    <a:pt x="36" y="47"/>
                  </a:lnTo>
                  <a:lnTo>
                    <a:pt x="31" y="49"/>
                  </a:lnTo>
                  <a:lnTo>
                    <a:pt x="26" y="51"/>
                  </a:lnTo>
                  <a:lnTo>
                    <a:pt x="19" y="49"/>
                  </a:lnTo>
                  <a:lnTo>
                    <a:pt x="12" y="47"/>
                  </a:lnTo>
                  <a:lnTo>
                    <a:pt x="7" y="43"/>
                  </a:lnTo>
                  <a:lnTo>
                    <a:pt x="3" y="38"/>
                  </a:lnTo>
                  <a:lnTo>
                    <a:pt x="1" y="33"/>
                  </a:lnTo>
                  <a:lnTo>
                    <a:pt x="0" y="26"/>
                  </a:lnTo>
                  <a:lnTo>
                    <a:pt x="1" y="19"/>
                  </a:lnTo>
                  <a:lnTo>
                    <a:pt x="5" y="12"/>
                  </a:lnTo>
                  <a:lnTo>
                    <a:pt x="8" y="7"/>
                  </a:lnTo>
                  <a:lnTo>
                    <a:pt x="14" y="3"/>
                  </a:lnTo>
                  <a:lnTo>
                    <a:pt x="21" y="1"/>
                  </a:lnTo>
                  <a:lnTo>
                    <a:pt x="28" y="0"/>
                  </a:lnTo>
                  <a:lnTo>
                    <a:pt x="35" y="1"/>
                  </a:lnTo>
                  <a:lnTo>
                    <a:pt x="38" y="1"/>
                  </a:lnTo>
                  <a:lnTo>
                    <a:pt x="42" y="3"/>
                  </a:lnTo>
                  <a:lnTo>
                    <a:pt x="43" y="5"/>
                  </a:lnTo>
                  <a:lnTo>
                    <a:pt x="45" y="8"/>
                  </a:lnTo>
                  <a:lnTo>
                    <a:pt x="47" y="10"/>
                  </a:lnTo>
                  <a:lnTo>
                    <a:pt x="47" y="10"/>
                  </a:lnTo>
                  <a:lnTo>
                    <a:pt x="45" y="14"/>
                  </a:lnTo>
                  <a:lnTo>
                    <a:pt x="43" y="15"/>
                  </a:lnTo>
                  <a:lnTo>
                    <a:pt x="40" y="17"/>
                  </a:lnTo>
                  <a:lnTo>
                    <a:pt x="36" y="17"/>
                  </a:lnTo>
                  <a:lnTo>
                    <a:pt x="35" y="15"/>
                  </a:lnTo>
                  <a:lnTo>
                    <a:pt x="35" y="14"/>
                  </a:lnTo>
                  <a:lnTo>
                    <a:pt x="33" y="10"/>
                  </a:lnTo>
                  <a:lnTo>
                    <a:pt x="33" y="8"/>
                  </a:lnTo>
                  <a:lnTo>
                    <a:pt x="33" y="7"/>
                  </a:lnTo>
                  <a:lnTo>
                    <a:pt x="31" y="5"/>
                  </a:lnTo>
                  <a:lnTo>
                    <a:pt x="28" y="3"/>
                  </a:lnTo>
                  <a:lnTo>
                    <a:pt x="24" y="5"/>
                  </a:lnTo>
                  <a:lnTo>
                    <a:pt x="21" y="7"/>
                  </a:lnTo>
                  <a:lnTo>
                    <a:pt x="17" y="12"/>
                  </a:lnTo>
                  <a:lnTo>
                    <a:pt x="17" y="15"/>
                  </a:lnTo>
                  <a:lnTo>
                    <a:pt x="15" y="21"/>
                  </a:lnTo>
                  <a:lnTo>
                    <a:pt x="15" y="24"/>
                  </a:lnTo>
                  <a:lnTo>
                    <a:pt x="15" y="29"/>
                  </a:lnTo>
                  <a:lnTo>
                    <a:pt x="17" y="35"/>
                  </a:lnTo>
                  <a:lnTo>
                    <a:pt x="21" y="40"/>
                  </a:lnTo>
                  <a:lnTo>
                    <a:pt x="26" y="42"/>
                  </a:lnTo>
                  <a:lnTo>
                    <a:pt x="31" y="43"/>
                  </a:lnTo>
                  <a:lnTo>
                    <a:pt x="36" y="42"/>
                  </a:lnTo>
                  <a:lnTo>
                    <a:pt x="40" y="40"/>
                  </a:lnTo>
                  <a:lnTo>
                    <a:pt x="42" y="38"/>
                  </a:lnTo>
                  <a:lnTo>
                    <a:pt x="43" y="38"/>
                  </a:lnTo>
                  <a:lnTo>
                    <a:pt x="45" y="36"/>
                  </a:lnTo>
                  <a:lnTo>
                    <a:pt x="45" y="38"/>
                  </a:lnTo>
                  <a:lnTo>
                    <a:pt x="47" y="38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6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charset="0"/>
                <a:ea typeface="ＭＳ Ｐゴシック"/>
                <a:cs typeface="Arial"/>
              </a:endParaRPr>
            </a:p>
          </p:txBody>
        </p:sp>
        <p:sp>
          <p:nvSpPr>
            <p:cNvPr id="6756527" name="Rectangle 175">
              <a:extLst>
                <a:ext uri="{FF2B5EF4-FFF2-40B4-BE49-F238E27FC236}">
                  <a16:creationId xmlns:a16="http://schemas.microsoft.com/office/drawing/2014/main" id="{302E42FA-E42E-4042-8205-5B28512E2F1C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1968" y="896"/>
              <a:ext cx="84" cy="13"/>
            </a:xfrm>
            <a:prstGeom prst="rect">
              <a:avLst/>
            </a:prstGeom>
            <a:solidFill>
              <a:srgbClr val="FFFFFF"/>
            </a:solidFill>
            <a:ln w="0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6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Arial" charset="0"/>
                <a:ea typeface="ＭＳ Ｐゴシック" panose="020B0600070205080204" pitchFamily="34" charset="-128"/>
                <a:cs typeface="Arial"/>
              </a:endParaRPr>
            </a:p>
          </p:txBody>
        </p:sp>
      </p:grpSp>
      <p:grpSp>
        <p:nvGrpSpPr>
          <p:cNvPr id="111678" name="Group 176">
            <a:extLst>
              <a:ext uri="{FF2B5EF4-FFF2-40B4-BE49-F238E27FC236}">
                <a16:creationId xmlns:a16="http://schemas.microsoft.com/office/drawing/2014/main" id="{452A0AEC-3493-4FEE-9064-7D37D2D353BB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6388101" y="5276851"/>
            <a:ext cx="136525" cy="68263"/>
            <a:chOff x="1849" y="864"/>
            <a:chExt cx="203" cy="82"/>
          </a:xfrm>
        </p:grpSpPr>
        <p:sp>
          <p:nvSpPr>
            <p:cNvPr id="6756529" name="Freeform 177">
              <a:extLst>
                <a:ext uri="{FF2B5EF4-FFF2-40B4-BE49-F238E27FC236}">
                  <a16:creationId xmlns:a16="http://schemas.microsoft.com/office/drawing/2014/main" id="{64A0F054-71D5-4F11-97DD-C9FFF3D9C9D2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849" y="864"/>
              <a:ext cx="59" cy="82"/>
            </a:xfrm>
            <a:custGeom>
              <a:avLst/>
              <a:gdLst/>
              <a:ahLst/>
              <a:cxnLst>
                <a:cxn ang="0">
                  <a:pos x="47" y="38"/>
                </a:cxn>
                <a:cxn ang="0">
                  <a:pos x="47" y="40"/>
                </a:cxn>
                <a:cxn ang="0">
                  <a:pos x="45" y="42"/>
                </a:cxn>
                <a:cxn ang="0">
                  <a:pos x="42" y="45"/>
                </a:cxn>
                <a:cxn ang="0">
                  <a:pos x="36" y="47"/>
                </a:cxn>
                <a:cxn ang="0">
                  <a:pos x="31" y="49"/>
                </a:cxn>
                <a:cxn ang="0">
                  <a:pos x="26" y="51"/>
                </a:cxn>
                <a:cxn ang="0">
                  <a:pos x="19" y="49"/>
                </a:cxn>
                <a:cxn ang="0">
                  <a:pos x="12" y="47"/>
                </a:cxn>
                <a:cxn ang="0">
                  <a:pos x="7" y="43"/>
                </a:cxn>
                <a:cxn ang="0">
                  <a:pos x="3" y="38"/>
                </a:cxn>
                <a:cxn ang="0">
                  <a:pos x="1" y="33"/>
                </a:cxn>
                <a:cxn ang="0">
                  <a:pos x="0" y="26"/>
                </a:cxn>
                <a:cxn ang="0">
                  <a:pos x="1" y="19"/>
                </a:cxn>
                <a:cxn ang="0">
                  <a:pos x="5" y="12"/>
                </a:cxn>
                <a:cxn ang="0">
                  <a:pos x="8" y="7"/>
                </a:cxn>
                <a:cxn ang="0">
                  <a:pos x="14" y="3"/>
                </a:cxn>
                <a:cxn ang="0">
                  <a:pos x="21" y="1"/>
                </a:cxn>
                <a:cxn ang="0">
                  <a:pos x="28" y="0"/>
                </a:cxn>
                <a:cxn ang="0">
                  <a:pos x="35" y="1"/>
                </a:cxn>
                <a:cxn ang="0">
                  <a:pos x="38" y="1"/>
                </a:cxn>
                <a:cxn ang="0">
                  <a:pos x="42" y="3"/>
                </a:cxn>
                <a:cxn ang="0">
                  <a:pos x="43" y="5"/>
                </a:cxn>
                <a:cxn ang="0">
                  <a:pos x="45" y="8"/>
                </a:cxn>
                <a:cxn ang="0">
                  <a:pos x="47" y="10"/>
                </a:cxn>
                <a:cxn ang="0">
                  <a:pos x="47" y="10"/>
                </a:cxn>
                <a:cxn ang="0">
                  <a:pos x="45" y="14"/>
                </a:cxn>
                <a:cxn ang="0">
                  <a:pos x="43" y="15"/>
                </a:cxn>
                <a:cxn ang="0">
                  <a:pos x="40" y="17"/>
                </a:cxn>
                <a:cxn ang="0">
                  <a:pos x="36" y="17"/>
                </a:cxn>
                <a:cxn ang="0">
                  <a:pos x="35" y="15"/>
                </a:cxn>
                <a:cxn ang="0">
                  <a:pos x="35" y="14"/>
                </a:cxn>
                <a:cxn ang="0">
                  <a:pos x="33" y="10"/>
                </a:cxn>
                <a:cxn ang="0">
                  <a:pos x="33" y="8"/>
                </a:cxn>
                <a:cxn ang="0">
                  <a:pos x="33" y="7"/>
                </a:cxn>
                <a:cxn ang="0">
                  <a:pos x="31" y="5"/>
                </a:cxn>
                <a:cxn ang="0">
                  <a:pos x="28" y="3"/>
                </a:cxn>
                <a:cxn ang="0">
                  <a:pos x="24" y="5"/>
                </a:cxn>
                <a:cxn ang="0">
                  <a:pos x="21" y="7"/>
                </a:cxn>
                <a:cxn ang="0">
                  <a:pos x="17" y="12"/>
                </a:cxn>
                <a:cxn ang="0">
                  <a:pos x="17" y="15"/>
                </a:cxn>
                <a:cxn ang="0">
                  <a:pos x="15" y="21"/>
                </a:cxn>
                <a:cxn ang="0">
                  <a:pos x="15" y="24"/>
                </a:cxn>
                <a:cxn ang="0">
                  <a:pos x="15" y="29"/>
                </a:cxn>
                <a:cxn ang="0">
                  <a:pos x="17" y="35"/>
                </a:cxn>
                <a:cxn ang="0">
                  <a:pos x="21" y="40"/>
                </a:cxn>
                <a:cxn ang="0">
                  <a:pos x="26" y="42"/>
                </a:cxn>
                <a:cxn ang="0">
                  <a:pos x="31" y="43"/>
                </a:cxn>
                <a:cxn ang="0">
                  <a:pos x="36" y="42"/>
                </a:cxn>
                <a:cxn ang="0">
                  <a:pos x="40" y="40"/>
                </a:cxn>
                <a:cxn ang="0">
                  <a:pos x="42" y="38"/>
                </a:cxn>
                <a:cxn ang="0">
                  <a:pos x="43" y="38"/>
                </a:cxn>
                <a:cxn ang="0">
                  <a:pos x="45" y="36"/>
                </a:cxn>
                <a:cxn ang="0">
                  <a:pos x="45" y="38"/>
                </a:cxn>
                <a:cxn ang="0">
                  <a:pos x="47" y="38"/>
                </a:cxn>
              </a:cxnLst>
              <a:rect l="0" t="0" r="r" b="b"/>
              <a:pathLst>
                <a:path w="47" h="51">
                  <a:moveTo>
                    <a:pt x="47" y="38"/>
                  </a:moveTo>
                  <a:lnTo>
                    <a:pt x="47" y="40"/>
                  </a:lnTo>
                  <a:lnTo>
                    <a:pt x="45" y="42"/>
                  </a:lnTo>
                  <a:lnTo>
                    <a:pt x="42" y="45"/>
                  </a:lnTo>
                  <a:lnTo>
                    <a:pt x="36" y="47"/>
                  </a:lnTo>
                  <a:lnTo>
                    <a:pt x="31" y="49"/>
                  </a:lnTo>
                  <a:lnTo>
                    <a:pt x="26" y="51"/>
                  </a:lnTo>
                  <a:lnTo>
                    <a:pt x="19" y="49"/>
                  </a:lnTo>
                  <a:lnTo>
                    <a:pt x="12" y="47"/>
                  </a:lnTo>
                  <a:lnTo>
                    <a:pt x="7" y="43"/>
                  </a:lnTo>
                  <a:lnTo>
                    <a:pt x="3" y="38"/>
                  </a:lnTo>
                  <a:lnTo>
                    <a:pt x="1" y="33"/>
                  </a:lnTo>
                  <a:lnTo>
                    <a:pt x="0" y="26"/>
                  </a:lnTo>
                  <a:lnTo>
                    <a:pt x="1" y="19"/>
                  </a:lnTo>
                  <a:lnTo>
                    <a:pt x="5" y="12"/>
                  </a:lnTo>
                  <a:lnTo>
                    <a:pt x="8" y="7"/>
                  </a:lnTo>
                  <a:lnTo>
                    <a:pt x="14" y="3"/>
                  </a:lnTo>
                  <a:lnTo>
                    <a:pt x="21" y="1"/>
                  </a:lnTo>
                  <a:lnTo>
                    <a:pt x="28" y="0"/>
                  </a:lnTo>
                  <a:lnTo>
                    <a:pt x="35" y="1"/>
                  </a:lnTo>
                  <a:lnTo>
                    <a:pt x="38" y="1"/>
                  </a:lnTo>
                  <a:lnTo>
                    <a:pt x="42" y="3"/>
                  </a:lnTo>
                  <a:lnTo>
                    <a:pt x="43" y="5"/>
                  </a:lnTo>
                  <a:lnTo>
                    <a:pt x="45" y="8"/>
                  </a:lnTo>
                  <a:lnTo>
                    <a:pt x="47" y="10"/>
                  </a:lnTo>
                  <a:lnTo>
                    <a:pt x="47" y="10"/>
                  </a:lnTo>
                  <a:lnTo>
                    <a:pt x="45" y="14"/>
                  </a:lnTo>
                  <a:lnTo>
                    <a:pt x="43" y="15"/>
                  </a:lnTo>
                  <a:lnTo>
                    <a:pt x="40" y="17"/>
                  </a:lnTo>
                  <a:lnTo>
                    <a:pt x="36" y="17"/>
                  </a:lnTo>
                  <a:lnTo>
                    <a:pt x="35" y="15"/>
                  </a:lnTo>
                  <a:lnTo>
                    <a:pt x="35" y="14"/>
                  </a:lnTo>
                  <a:lnTo>
                    <a:pt x="33" y="10"/>
                  </a:lnTo>
                  <a:lnTo>
                    <a:pt x="33" y="8"/>
                  </a:lnTo>
                  <a:lnTo>
                    <a:pt x="33" y="7"/>
                  </a:lnTo>
                  <a:lnTo>
                    <a:pt x="31" y="5"/>
                  </a:lnTo>
                  <a:lnTo>
                    <a:pt x="28" y="3"/>
                  </a:lnTo>
                  <a:lnTo>
                    <a:pt x="24" y="5"/>
                  </a:lnTo>
                  <a:lnTo>
                    <a:pt x="21" y="7"/>
                  </a:lnTo>
                  <a:lnTo>
                    <a:pt x="17" y="12"/>
                  </a:lnTo>
                  <a:lnTo>
                    <a:pt x="17" y="15"/>
                  </a:lnTo>
                  <a:lnTo>
                    <a:pt x="15" y="21"/>
                  </a:lnTo>
                  <a:lnTo>
                    <a:pt x="15" y="24"/>
                  </a:lnTo>
                  <a:lnTo>
                    <a:pt x="15" y="29"/>
                  </a:lnTo>
                  <a:lnTo>
                    <a:pt x="17" y="35"/>
                  </a:lnTo>
                  <a:lnTo>
                    <a:pt x="21" y="40"/>
                  </a:lnTo>
                  <a:lnTo>
                    <a:pt x="26" y="42"/>
                  </a:lnTo>
                  <a:lnTo>
                    <a:pt x="31" y="43"/>
                  </a:lnTo>
                  <a:lnTo>
                    <a:pt x="36" y="42"/>
                  </a:lnTo>
                  <a:lnTo>
                    <a:pt x="40" y="40"/>
                  </a:lnTo>
                  <a:lnTo>
                    <a:pt x="42" y="38"/>
                  </a:lnTo>
                  <a:lnTo>
                    <a:pt x="43" y="38"/>
                  </a:lnTo>
                  <a:lnTo>
                    <a:pt x="45" y="36"/>
                  </a:lnTo>
                  <a:lnTo>
                    <a:pt x="45" y="38"/>
                  </a:lnTo>
                  <a:lnTo>
                    <a:pt x="47" y="38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6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charset="0"/>
                <a:ea typeface="ＭＳ Ｐゴシック"/>
                <a:cs typeface="Arial"/>
              </a:endParaRPr>
            </a:p>
          </p:txBody>
        </p:sp>
        <p:sp>
          <p:nvSpPr>
            <p:cNvPr id="6756530" name="Rectangle 178">
              <a:extLst>
                <a:ext uri="{FF2B5EF4-FFF2-40B4-BE49-F238E27FC236}">
                  <a16:creationId xmlns:a16="http://schemas.microsoft.com/office/drawing/2014/main" id="{218962D0-71F8-46BE-8158-FB93203B2E21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1967" y="896"/>
              <a:ext cx="85" cy="13"/>
            </a:xfrm>
            <a:prstGeom prst="rect">
              <a:avLst/>
            </a:prstGeom>
            <a:solidFill>
              <a:srgbClr val="FFFFFF"/>
            </a:solidFill>
            <a:ln w="0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6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Arial" charset="0"/>
                <a:ea typeface="ＭＳ Ｐゴシック" panose="020B0600070205080204" pitchFamily="34" charset="-128"/>
                <a:cs typeface="Arial"/>
              </a:endParaRPr>
            </a:p>
          </p:txBody>
        </p:sp>
      </p:grpSp>
      <p:grpSp>
        <p:nvGrpSpPr>
          <p:cNvPr id="111679" name="Group 179">
            <a:extLst>
              <a:ext uri="{FF2B5EF4-FFF2-40B4-BE49-F238E27FC236}">
                <a16:creationId xmlns:a16="http://schemas.microsoft.com/office/drawing/2014/main" id="{BCB461AC-BA4F-4578-BE25-6A9FF4CA34E5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6384926" y="5045076"/>
            <a:ext cx="138113" cy="68263"/>
            <a:chOff x="1849" y="864"/>
            <a:chExt cx="203" cy="82"/>
          </a:xfrm>
        </p:grpSpPr>
        <p:sp>
          <p:nvSpPr>
            <p:cNvPr id="6756532" name="Freeform 180">
              <a:extLst>
                <a:ext uri="{FF2B5EF4-FFF2-40B4-BE49-F238E27FC236}">
                  <a16:creationId xmlns:a16="http://schemas.microsoft.com/office/drawing/2014/main" id="{AEF509CE-6A84-40A9-98E5-1E0F9AAC3BE9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849" y="864"/>
              <a:ext cx="58" cy="82"/>
            </a:xfrm>
            <a:custGeom>
              <a:avLst/>
              <a:gdLst/>
              <a:ahLst/>
              <a:cxnLst>
                <a:cxn ang="0">
                  <a:pos x="47" y="38"/>
                </a:cxn>
                <a:cxn ang="0">
                  <a:pos x="47" y="40"/>
                </a:cxn>
                <a:cxn ang="0">
                  <a:pos x="45" y="42"/>
                </a:cxn>
                <a:cxn ang="0">
                  <a:pos x="42" y="45"/>
                </a:cxn>
                <a:cxn ang="0">
                  <a:pos x="36" y="47"/>
                </a:cxn>
                <a:cxn ang="0">
                  <a:pos x="31" y="49"/>
                </a:cxn>
                <a:cxn ang="0">
                  <a:pos x="26" y="51"/>
                </a:cxn>
                <a:cxn ang="0">
                  <a:pos x="19" y="49"/>
                </a:cxn>
                <a:cxn ang="0">
                  <a:pos x="12" y="47"/>
                </a:cxn>
                <a:cxn ang="0">
                  <a:pos x="7" y="43"/>
                </a:cxn>
                <a:cxn ang="0">
                  <a:pos x="3" y="38"/>
                </a:cxn>
                <a:cxn ang="0">
                  <a:pos x="1" y="33"/>
                </a:cxn>
                <a:cxn ang="0">
                  <a:pos x="0" y="26"/>
                </a:cxn>
                <a:cxn ang="0">
                  <a:pos x="1" y="19"/>
                </a:cxn>
                <a:cxn ang="0">
                  <a:pos x="5" y="12"/>
                </a:cxn>
                <a:cxn ang="0">
                  <a:pos x="8" y="7"/>
                </a:cxn>
                <a:cxn ang="0">
                  <a:pos x="14" y="3"/>
                </a:cxn>
                <a:cxn ang="0">
                  <a:pos x="21" y="1"/>
                </a:cxn>
                <a:cxn ang="0">
                  <a:pos x="28" y="0"/>
                </a:cxn>
                <a:cxn ang="0">
                  <a:pos x="35" y="1"/>
                </a:cxn>
                <a:cxn ang="0">
                  <a:pos x="38" y="1"/>
                </a:cxn>
                <a:cxn ang="0">
                  <a:pos x="42" y="3"/>
                </a:cxn>
                <a:cxn ang="0">
                  <a:pos x="43" y="5"/>
                </a:cxn>
                <a:cxn ang="0">
                  <a:pos x="45" y="8"/>
                </a:cxn>
                <a:cxn ang="0">
                  <a:pos x="47" y="10"/>
                </a:cxn>
                <a:cxn ang="0">
                  <a:pos x="47" y="10"/>
                </a:cxn>
                <a:cxn ang="0">
                  <a:pos x="45" y="14"/>
                </a:cxn>
                <a:cxn ang="0">
                  <a:pos x="43" y="15"/>
                </a:cxn>
                <a:cxn ang="0">
                  <a:pos x="40" y="17"/>
                </a:cxn>
                <a:cxn ang="0">
                  <a:pos x="36" y="17"/>
                </a:cxn>
                <a:cxn ang="0">
                  <a:pos x="35" y="15"/>
                </a:cxn>
                <a:cxn ang="0">
                  <a:pos x="35" y="14"/>
                </a:cxn>
                <a:cxn ang="0">
                  <a:pos x="33" y="10"/>
                </a:cxn>
                <a:cxn ang="0">
                  <a:pos x="33" y="8"/>
                </a:cxn>
                <a:cxn ang="0">
                  <a:pos x="33" y="7"/>
                </a:cxn>
                <a:cxn ang="0">
                  <a:pos x="31" y="5"/>
                </a:cxn>
                <a:cxn ang="0">
                  <a:pos x="28" y="3"/>
                </a:cxn>
                <a:cxn ang="0">
                  <a:pos x="24" y="5"/>
                </a:cxn>
                <a:cxn ang="0">
                  <a:pos x="21" y="7"/>
                </a:cxn>
                <a:cxn ang="0">
                  <a:pos x="17" y="12"/>
                </a:cxn>
                <a:cxn ang="0">
                  <a:pos x="17" y="15"/>
                </a:cxn>
                <a:cxn ang="0">
                  <a:pos x="15" y="21"/>
                </a:cxn>
                <a:cxn ang="0">
                  <a:pos x="15" y="24"/>
                </a:cxn>
                <a:cxn ang="0">
                  <a:pos x="15" y="29"/>
                </a:cxn>
                <a:cxn ang="0">
                  <a:pos x="17" y="35"/>
                </a:cxn>
                <a:cxn ang="0">
                  <a:pos x="21" y="40"/>
                </a:cxn>
                <a:cxn ang="0">
                  <a:pos x="26" y="42"/>
                </a:cxn>
                <a:cxn ang="0">
                  <a:pos x="31" y="43"/>
                </a:cxn>
                <a:cxn ang="0">
                  <a:pos x="36" y="42"/>
                </a:cxn>
                <a:cxn ang="0">
                  <a:pos x="40" y="40"/>
                </a:cxn>
                <a:cxn ang="0">
                  <a:pos x="42" y="38"/>
                </a:cxn>
                <a:cxn ang="0">
                  <a:pos x="43" y="38"/>
                </a:cxn>
                <a:cxn ang="0">
                  <a:pos x="45" y="36"/>
                </a:cxn>
                <a:cxn ang="0">
                  <a:pos x="45" y="38"/>
                </a:cxn>
                <a:cxn ang="0">
                  <a:pos x="47" y="38"/>
                </a:cxn>
              </a:cxnLst>
              <a:rect l="0" t="0" r="r" b="b"/>
              <a:pathLst>
                <a:path w="47" h="51">
                  <a:moveTo>
                    <a:pt x="47" y="38"/>
                  </a:moveTo>
                  <a:lnTo>
                    <a:pt x="47" y="40"/>
                  </a:lnTo>
                  <a:lnTo>
                    <a:pt x="45" y="42"/>
                  </a:lnTo>
                  <a:lnTo>
                    <a:pt x="42" y="45"/>
                  </a:lnTo>
                  <a:lnTo>
                    <a:pt x="36" y="47"/>
                  </a:lnTo>
                  <a:lnTo>
                    <a:pt x="31" y="49"/>
                  </a:lnTo>
                  <a:lnTo>
                    <a:pt x="26" y="51"/>
                  </a:lnTo>
                  <a:lnTo>
                    <a:pt x="19" y="49"/>
                  </a:lnTo>
                  <a:lnTo>
                    <a:pt x="12" y="47"/>
                  </a:lnTo>
                  <a:lnTo>
                    <a:pt x="7" y="43"/>
                  </a:lnTo>
                  <a:lnTo>
                    <a:pt x="3" y="38"/>
                  </a:lnTo>
                  <a:lnTo>
                    <a:pt x="1" y="33"/>
                  </a:lnTo>
                  <a:lnTo>
                    <a:pt x="0" y="26"/>
                  </a:lnTo>
                  <a:lnTo>
                    <a:pt x="1" y="19"/>
                  </a:lnTo>
                  <a:lnTo>
                    <a:pt x="5" y="12"/>
                  </a:lnTo>
                  <a:lnTo>
                    <a:pt x="8" y="7"/>
                  </a:lnTo>
                  <a:lnTo>
                    <a:pt x="14" y="3"/>
                  </a:lnTo>
                  <a:lnTo>
                    <a:pt x="21" y="1"/>
                  </a:lnTo>
                  <a:lnTo>
                    <a:pt x="28" y="0"/>
                  </a:lnTo>
                  <a:lnTo>
                    <a:pt x="35" y="1"/>
                  </a:lnTo>
                  <a:lnTo>
                    <a:pt x="38" y="1"/>
                  </a:lnTo>
                  <a:lnTo>
                    <a:pt x="42" y="3"/>
                  </a:lnTo>
                  <a:lnTo>
                    <a:pt x="43" y="5"/>
                  </a:lnTo>
                  <a:lnTo>
                    <a:pt x="45" y="8"/>
                  </a:lnTo>
                  <a:lnTo>
                    <a:pt x="47" y="10"/>
                  </a:lnTo>
                  <a:lnTo>
                    <a:pt x="47" y="10"/>
                  </a:lnTo>
                  <a:lnTo>
                    <a:pt x="45" y="14"/>
                  </a:lnTo>
                  <a:lnTo>
                    <a:pt x="43" y="15"/>
                  </a:lnTo>
                  <a:lnTo>
                    <a:pt x="40" y="17"/>
                  </a:lnTo>
                  <a:lnTo>
                    <a:pt x="36" y="17"/>
                  </a:lnTo>
                  <a:lnTo>
                    <a:pt x="35" y="15"/>
                  </a:lnTo>
                  <a:lnTo>
                    <a:pt x="35" y="14"/>
                  </a:lnTo>
                  <a:lnTo>
                    <a:pt x="33" y="10"/>
                  </a:lnTo>
                  <a:lnTo>
                    <a:pt x="33" y="8"/>
                  </a:lnTo>
                  <a:lnTo>
                    <a:pt x="33" y="7"/>
                  </a:lnTo>
                  <a:lnTo>
                    <a:pt x="31" y="5"/>
                  </a:lnTo>
                  <a:lnTo>
                    <a:pt x="28" y="3"/>
                  </a:lnTo>
                  <a:lnTo>
                    <a:pt x="24" y="5"/>
                  </a:lnTo>
                  <a:lnTo>
                    <a:pt x="21" y="7"/>
                  </a:lnTo>
                  <a:lnTo>
                    <a:pt x="17" y="12"/>
                  </a:lnTo>
                  <a:lnTo>
                    <a:pt x="17" y="15"/>
                  </a:lnTo>
                  <a:lnTo>
                    <a:pt x="15" y="21"/>
                  </a:lnTo>
                  <a:lnTo>
                    <a:pt x="15" y="24"/>
                  </a:lnTo>
                  <a:lnTo>
                    <a:pt x="15" y="29"/>
                  </a:lnTo>
                  <a:lnTo>
                    <a:pt x="17" y="35"/>
                  </a:lnTo>
                  <a:lnTo>
                    <a:pt x="21" y="40"/>
                  </a:lnTo>
                  <a:lnTo>
                    <a:pt x="26" y="42"/>
                  </a:lnTo>
                  <a:lnTo>
                    <a:pt x="31" y="43"/>
                  </a:lnTo>
                  <a:lnTo>
                    <a:pt x="36" y="42"/>
                  </a:lnTo>
                  <a:lnTo>
                    <a:pt x="40" y="40"/>
                  </a:lnTo>
                  <a:lnTo>
                    <a:pt x="42" y="38"/>
                  </a:lnTo>
                  <a:lnTo>
                    <a:pt x="43" y="38"/>
                  </a:lnTo>
                  <a:lnTo>
                    <a:pt x="45" y="36"/>
                  </a:lnTo>
                  <a:lnTo>
                    <a:pt x="45" y="38"/>
                  </a:lnTo>
                  <a:lnTo>
                    <a:pt x="47" y="38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6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charset="0"/>
                <a:ea typeface="ＭＳ Ｐゴシック"/>
                <a:cs typeface="Arial"/>
              </a:endParaRPr>
            </a:p>
          </p:txBody>
        </p:sp>
        <p:sp>
          <p:nvSpPr>
            <p:cNvPr id="6756533" name="Rectangle 181">
              <a:extLst>
                <a:ext uri="{FF2B5EF4-FFF2-40B4-BE49-F238E27FC236}">
                  <a16:creationId xmlns:a16="http://schemas.microsoft.com/office/drawing/2014/main" id="{6CC635DA-4ACA-4926-9802-E86394AB2B69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1968" y="896"/>
              <a:ext cx="84" cy="13"/>
            </a:xfrm>
            <a:prstGeom prst="rect">
              <a:avLst/>
            </a:prstGeom>
            <a:solidFill>
              <a:srgbClr val="FFFFFF"/>
            </a:solidFill>
            <a:ln w="0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6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Arial" charset="0"/>
                <a:ea typeface="ＭＳ Ｐゴシック" panose="020B0600070205080204" pitchFamily="34" charset="-128"/>
                <a:cs typeface="Arial"/>
              </a:endParaRPr>
            </a:p>
          </p:txBody>
        </p:sp>
      </p:grpSp>
      <p:grpSp>
        <p:nvGrpSpPr>
          <p:cNvPr id="111680" name="Group 183">
            <a:extLst>
              <a:ext uri="{FF2B5EF4-FFF2-40B4-BE49-F238E27FC236}">
                <a16:creationId xmlns:a16="http://schemas.microsoft.com/office/drawing/2014/main" id="{3924E759-AD78-4DA9-B714-B8056E48F13A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8107363" y="4800600"/>
            <a:ext cx="119062" cy="69850"/>
            <a:chOff x="3731" y="950"/>
            <a:chExt cx="232" cy="106"/>
          </a:xfrm>
        </p:grpSpPr>
        <p:sp>
          <p:nvSpPr>
            <p:cNvPr id="6756536" name="Rectangle 184">
              <a:extLst>
                <a:ext uri="{FF2B5EF4-FFF2-40B4-BE49-F238E27FC236}">
                  <a16:creationId xmlns:a16="http://schemas.microsoft.com/office/drawing/2014/main" id="{8E309A1B-5988-40AB-B8A4-3CB1B7A03DA1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3731" y="993"/>
              <a:ext cx="108" cy="14"/>
            </a:xfrm>
            <a:prstGeom prst="rect">
              <a:avLst/>
            </a:prstGeom>
            <a:solidFill>
              <a:srgbClr val="FFFFFF"/>
            </a:solidFill>
            <a:ln w="0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6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Arial" charset="0"/>
                <a:ea typeface="ＭＳ Ｐゴシック" panose="020B0600070205080204" pitchFamily="34" charset="-128"/>
                <a:cs typeface="Arial"/>
              </a:endParaRPr>
            </a:p>
          </p:txBody>
        </p:sp>
        <p:sp>
          <p:nvSpPr>
            <p:cNvPr id="6756537" name="Freeform 185">
              <a:extLst>
                <a:ext uri="{FF2B5EF4-FFF2-40B4-BE49-F238E27FC236}">
                  <a16:creationId xmlns:a16="http://schemas.microsoft.com/office/drawing/2014/main" id="{C57DEAD2-5E6F-4406-BBC9-98634076B32C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3889" y="950"/>
              <a:ext cx="74" cy="106"/>
            </a:xfrm>
            <a:custGeom>
              <a:avLst/>
              <a:gdLst/>
              <a:ahLst/>
              <a:cxnLst>
                <a:cxn ang="0">
                  <a:pos x="47" y="38"/>
                </a:cxn>
                <a:cxn ang="0">
                  <a:pos x="47" y="40"/>
                </a:cxn>
                <a:cxn ang="0">
                  <a:pos x="45" y="42"/>
                </a:cxn>
                <a:cxn ang="0">
                  <a:pos x="42" y="45"/>
                </a:cxn>
                <a:cxn ang="0">
                  <a:pos x="36" y="47"/>
                </a:cxn>
                <a:cxn ang="0">
                  <a:pos x="31" y="49"/>
                </a:cxn>
                <a:cxn ang="0">
                  <a:pos x="26" y="51"/>
                </a:cxn>
                <a:cxn ang="0">
                  <a:pos x="19" y="49"/>
                </a:cxn>
                <a:cxn ang="0">
                  <a:pos x="12" y="47"/>
                </a:cxn>
                <a:cxn ang="0">
                  <a:pos x="7" y="43"/>
                </a:cxn>
                <a:cxn ang="0">
                  <a:pos x="3" y="38"/>
                </a:cxn>
                <a:cxn ang="0">
                  <a:pos x="1" y="33"/>
                </a:cxn>
                <a:cxn ang="0">
                  <a:pos x="0" y="26"/>
                </a:cxn>
                <a:cxn ang="0">
                  <a:pos x="1" y="19"/>
                </a:cxn>
                <a:cxn ang="0">
                  <a:pos x="5" y="12"/>
                </a:cxn>
                <a:cxn ang="0">
                  <a:pos x="8" y="7"/>
                </a:cxn>
                <a:cxn ang="0">
                  <a:pos x="14" y="3"/>
                </a:cxn>
                <a:cxn ang="0">
                  <a:pos x="21" y="1"/>
                </a:cxn>
                <a:cxn ang="0">
                  <a:pos x="28" y="0"/>
                </a:cxn>
                <a:cxn ang="0">
                  <a:pos x="35" y="1"/>
                </a:cxn>
                <a:cxn ang="0">
                  <a:pos x="38" y="1"/>
                </a:cxn>
                <a:cxn ang="0">
                  <a:pos x="42" y="3"/>
                </a:cxn>
                <a:cxn ang="0">
                  <a:pos x="43" y="5"/>
                </a:cxn>
                <a:cxn ang="0">
                  <a:pos x="45" y="8"/>
                </a:cxn>
                <a:cxn ang="0">
                  <a:pos x="47" y="10"/>
                </a:cxn>
                <a:cxn ang="0">
                  <a:pos x="47" y="10"/>
                </a:cxn>
                <a:cxn ang="0">
                  <a:pos x="45" y="14"/>
                </a:cxn>
                <a:cxn ang="0">
                  <a:pos x="43" y="15"/>
                </a:cxn>
                <a:cxn ang="0">
                  <a:pos x="40" y="17"/>
                </a:cxn>
                <a:cxn ang="0">
                  <a:pos x="36" y="17"/>
                </a:cxn>
                <a:cxn ang="0">
                  <a:pos x="35" y="15"/>
                </a:cxn>
                <a:cxn ang="0">
                  <a:pos x="35" y="14"/>
                </a:cxn>
                <a:cxn ang="0">
                  <a:pos x="33" y="10"/>
                </a:cxn>
                <a:cxn ang="0">
                  <a:pos x="33" y="8"/>
                </a:cxn>
                <a:cxn ang="0">
                  <a:pos x="33" y="7"/>
                </a:cxn>
                <a:cxn ang="0">
                  <a:pos x="31" y="5"/>
                </a:cxn>
                <a:cxn ang="0">
                  <a:pos x="28" y="3"/>
                </a:cxn>
                <a:cxn ang="0">
                  <a:pos x="24" y="5"/>
                </a:cxn>
                <a:cxn ang="0">
                  <a:pos x="21" y="7"/>
                </a:cxn>
                <a:cxn ang="0">
                  <a:pos x="17" y="12"/>
                </a:cxn>
                <a:cxn ang="0">
                  <a:pos x="17" y="15"/>
                </a:cxn>
                <a:cxn ang="0">
                  <a:pos x="15" y="21"/>
                </a:cxn>
                <a:cxn ang="0">
                  <a:pos x="15" y="24"/>
                </a:cxn>
                <a:cxn ang="0">
                  <a:pos x="15" y="29"/>
                </a:cxn>
                <a:cxn ang="0">
                  <a:pos x="17" y="35"/>
                </a:cxn>
                <a:cxn ang="0">
                  <a:pos x="21" y="40"/>
                </a:cxn>
                <a:cxn ang="0">
                  <a:pos x="26" y="42"/>
                </a:cxn>
                <a:cxn ang="0">
                  <a:pos x="31" y="43"/>
                </a:cxn>
                <a:cxn ang="0">
                  <a:pos x="36" y="42"/>
                </a:cxn>
                <a:cxn ang="0">
                  <a:pos x="40" y="40"/>
                </a:cxn>
                <a:cxn ang="0">
                  <a:pos x="42" y="38"/>
                </a:cxn>
                <a:cxn ang="0">
                  <a:pos x="43" y="38"/>
                </a:cxn>
                <a:cxn ang="0">
                  <a:pos x="45" y="36"/>
                </a:cxn>
                <a:cxn ang="0">
                  <a:pos x="45" y="38"/>
                </a:cxn>
                <a:cxn ang="0">
                  <a:pos x="47" y="38"/>
                </a:cxn>
              </a:cxnLst>
              <a:rect l="0" t="0" r="r" b="b"/>
              <a:pathLst>
                <a:path w="47" h="51">
                  <a:moveTo>
                    <a:pt x="47" y="38"/>
                  </a:moveTo>
                  <a:lnTo>
                    <a:pt x="47" y="40"/>
                  </a:lnTo>
                  <a:lnTo>
                    <a:pt x="45" y="42"/>
                  </a:lnTo>
                  <a:lnTo>
                    <a:pt x="42" y="45"/>
                  </a:lnTo>
                  <a:lnTo>
                    <a:pt x="36" y="47"/>
                  </a:lnTo>
                  <a:lnTo>
                    <a:pt x="31" y="49"/>
                  </a:lnTo>
                  <a:lnTo>
                    <a:pt x="26" y="51"/>
                  </a:lnTo>
                  <a:lnTo>
                    <a:pt x="19" y="49"/>
                  </a:lnTo>
                  <a:lnTo>
                    <a:pt x="12" y="47"/>
                  </a:lnTo>
                  <a:lnTo>
                    <a:pt x="7" y="43"/>
                  </a:lnTo>
                  <a:lnTo>
                    <a:pt x="3" y="38"/>
                  </a:lnTo>
                  <a:lnTo>
                    <a:pt x="1" y="33"/>
                  </a:lnTo>
                  <a:lnTo>
                    <a:pt x="0" y="26"/>
                  </a:lnTo>
                  <a:lnTo>
                    <a:pt x="1" y="19"/>
                  </a:lnTo>
                  <a:lnTo>
                    <a:pt x="5" y="12"/>
                  </a:lnTo>
                  <a:lnTo>
                    <a:pt x="8" y="7"/>
                  </a:lnTo>
                  <a:lnTo>
                    <a:pt x="14" y="3"/>
                  </a:lnTo>
                  <a:lnTo>
                    <a:pt x="21" y="1"/>
                  </a:lnTo>
                  <a:lnTo>
                    <a:pt x="28" y="0"/>
                  </a:lnTo>
                  <a:lnTo>
                    <a:pt x="35" y="1"/>
                  </a:lnTo>
                  <a:lnTo>
                    <a:pt x="38" y="1"/>
                  </a:lnTo>
                  <a:lnTo>
                    <a:pt x="42" y="3"/>
                  </a:lnTo>
                  <a:lnTo>
                    <a:pt x="43" y="5"/>
                  </a:lnTo>
                  <a:lnTo>
                    <a:pt x="45" y="8"/>
                  </a:lnTo>
                  <a:lnTo>
                    <a:pt x="47" y="10"/>
                  </a:lnTo>
                  <a:lnTo>
                    <a:pt x="47" y="10"/>
                  </a:lnTo>
                  <a:lnTo>
                    <a:pt x="45" y="14"/>
                  </a:lnTo>
                  <a:lnTo>
                    <a:pt x="43" y="15"/>
                  </a:lnTo>
                  <a:lnTo>
                    <a:pt x="40" y="17"/>
                  </a:lnTo>
                  <a:lnTo>
                    <a:pt x="36" y="17"/>
                  </a:lnTo>
                  <a:lnTo>
                    <a:pt x="35" y="15"/>
                  </a:lnTo>
                  <a:lnTo>
                    <a:pt x="35" y="14"/>
                  </a:lnTo>
                  <a:lnTo>
                    <a:pt x="33" y="10"/>
                  </a:lnTo>
                  <a:lnTo>
                    <a:pt x="33" y="8"/>
                  </a:lnTo>
                  <a:lnTo>
                    <a:pt x="33" y="7"/>
                  </a:lnTo>
                  <a:lnTo>
                    <a:pt x="31" y="5"/>
                  </a:lnTo>
                  <a:lnTo>
                    <a:pt x="28" y="3"/>
                  </a:lnTo>
                  <a:lnTo>
                    <a:pt x="24" y="5"/>
                  </a:lnTo>
                  <a:lnTo>
                    <a:pt x="21" y="7"/>
                  </a:lnTo>
                  <a:lnTo>
                    <a:pt x="17" y="12"/>
                  </a:lnTo>
                  <a:lnTo>
                    <a:pt x="17" y="15"/>
                  </a:lnTo>
                  <a:lnTo>
                    <a:pt x="15" y="21"/>
                  </a:lnTo>
                  <a:lnTo>
                    <a:pt x="15" y="24"/>
                  </a:lnTo>
                  <a:lnTo>
                    <a:pt x="15" y="29"/>
                  </a:lnTo>
                  <a:lnTo>
                    <a:pt x="17" y="35"/>
                  </a:lnTo>
                  <a:lnTo>
                    <a:pt x="21" y="40"/>
                  </a:lnTo>
                  <a:lnTo>
                    <a:pt x="26" y="42"/>
                  </a:lnTo>
                  <a:lnTo>
                    <a:pt x="31" y="43"/>
                  </a:lnTo>
                  <a:lnTo>
                    <a:pt x="36" y="42"/>
                  </a:lnTo>
                  <a:lnTo>
                    <a:pt x="40" y="40"/>
                  </a:lnTo>
                  <a:lnTo>
                    <a:pt x="42" y="38"/>
                  </a:lnTo>
                  <a:lnTo>
                    <a:pt x="43" y="38"/>
                  </a:lnTo>
                  <a:lnTo>
                    <a:pt x="45" y="36"/>
                  </a:lnTo>
                  <a:lnTo>
                    <a:pt x="45" y="38"/>
                  </a:lnTo>
                  <a:lnTo>
                    <a:pt x="47" y="38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6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charset="0"/>
                <a:ea typeface="ＭＳ Ｐゴシック"/>
                <a:cs typeface="Arial"/>
              </a:endParaRPr>
            </a:p>
          </p:txBody>
        </p:sp>
      </p:grpSp>
      <p:grpSp>
        <p:nvGrpSpPr>
          <p:cNvPr id="111681" name="Group 186">
            <a:extLst>
              <a:ext uri="{FF2B5EF4-FFF2-40B4-BE49-F238E27FC236}">
                <a16:creationId xmlns:a16="http://schemas.microsoft.com/office/drawing/2014/main" id="{B8B88F32-1611-4C82-916E-9D01F156436B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8107363" y="4919663"/>
            <a:ext cx="119062" cy="68262"/>
            <a:chOff x="3731" y="950"/>
            <a:chExt cx="232" cy="106"/>
          </a:xfrm>
        </p:grpSpPr>
        <p:sp>
          <p:nvSpPr>
            <p:cNvPr id="6756539" name="Rectangle 187">
              <a:extLst>
                <a:ext uri="{FF2B5EF4-FFF2-40B4-BE49-F238E27FC236}">
                  <a16:creationId xmlns:a16="http://schemas.microsoft.com/office/drawing/2014/main" id="{2DF684F2-00C2-426D-BC7D-B0BBF208828F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3731" y="992"/>
              <a:ext cx="108" cy="17"/>
            </a:xfrm>
            <a:prstGeom prst="rect">
              <a:avLst/>
            </a:prstGeom>
            <a:solidFill>
              <a:srgbClr val="FFFFFF"/>
            </a:solidFill>
            <a:ln w="0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6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Arial" charset="0"/>
                <a:ea typeface="ＭＳ Ｐゴシック" panose="020B0600070205080204" pitchFamily="34" charset="-128"/>
                <a:cs typeface="Arial"/>
              </a:endParaRPr>
            </a:p>
          </p:txBody>
        </p:sp>
        <p:sp>
          <p:nvSpPr>
            <p:cNvPr id="6756540" name="Freeform 188">
              <a:extLst>
                <a:ext uri="{FF2B5EF4-FFF2-40B4-BE49-F238E27FC236}">
                  <a16:creationId xmlns:a16="http://schemas.microsoft.com/office/drawing/2014/main" id="{35D49A32-37F7-40E7-A3CE-D966BE593028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3889" y="950"/>
              <a:ext cx="74" cy="106"/>
            </a:xfrm>
            <a:custGeom>
              <a:avLst/>
              <a:gdLst/>
              <a:ahLst/>
              <a:cxnLst>
                <a:cxn ang="0">
                  <a:pos x="47" y="38"/>
                </a:cxn>
                <a:cxn ang="0">
                  <a:pos x="47" y="40"/>
                </a:cxn>
                <a:cxn ang="0">
                  <a:pos x="45" y="42"/>
                </a:cxn>
                <a:cxn ang="0">
                  <a:pos x="42" y="45"/>
                </a:cxn>
                <a:cxn ang="0">
                  <a:pos x="36" y="47"/>
                </a:cxn>
                <a:cxn ang="0">
                  <a:pos x="31" y="49"/>
                </a:cxn>
                <a:cxn ang="0">
                  <a:pos x="26" y="51"/>
                </a:cxn>
                <a:cxn ang="0">
                  <a:pos x="19" y="49"/>
                </a:cxn>
                <a:cxn ang="0">
                  <a:pos x="12" y="47"/>
                </a:cxn>
                <a:cxn ang="0">
                  <a:pos x="7" y="43"/>
                </a:cxn>
                <a:cxn ang="0">
                  <a:pos x="3" y="38"/>
                </a:cxn>
                <a:cxn ang="0">
                  <a:pos x="1" y="33"/>
                </a:cxn>
                <a:cxn ang="0">
                  <a:pos x="0" y="26"/>
                </a:cxn>
                <a:cxn ang="0">
                  <a:pos x="1" y="19"/>
                </a:cxn>
                <a:cxn ang="0">
                  <a:pos x="5" y="12"/>
                </a:cxn>
                <a:cxn ang="0">
                  <a:pos x="8" y="7"/>
                </a:cxn>
                <a:cxn ang="0">
                  <a:pos x="14" y="3"/>
                </a:cxn>
                <a:cxn ang="0">
                  <a:pos x="21" y="1"/>
                </a:cxn>
                <a:cxn ang="0">
                  <a:pos x="28" y="0"/>
                </a:cxn>
                <a:cxn ang="0">
                  <a:pos x="35" y="1"/>
                </a:cxn>
                <a:cxn ang="0">
                  <a:pos x="38" y="1"/>
                </a:cxn>
                <a:cxn ang="0">
                  <a:pos x="42" y="3"/>
                </a:cxn>
                <a:cxn ang="0">
                  <a:pos x="43" y="5"/>
                </a:cxn>
                <a:cxn ang="0">
                  <a:pos x="45" y="8"/>
                </a:cxn>
                <a:cxn ang="0">
                  <a:pos x="47" y="10"/>
                </a:cxn>
                <a:cxn ang="0">
                  <a:pos x="47" y="10"/>
                </a:cxn>
                <a:cxn ang="0">
                  <a:pos x="45" y="14"/>
                </a:cxn>
                <a:cxn ang="0">
                  <a:pos x="43" y="15"/>
                </a:cxn>
                <a:cxn ang="0">
                  <a:pos x="40" y="17"/>
                </a:cxn>
                <a:cxn ang="0">
                  <a:pos x="36" y="17"/>
                </a:cxn>
                <a:cxn ang="0">
                  <a:pos x="35" y="15"/>
                </a:cxn>
                <a:cxn ang="0">
                  <a:pos x="35" y="14"/>
                </a:cxn>
                <a:cxn ang="0">
                  <a:pos x="33" y="10"/>
                </a:cxn>
                <a:cxn ang="0">
                  <a:pos x="33" y="8"/>
                </a:cxn>
                <a:cxn ang="0">
                  <a:pos x="33" y="7"/>
                </a:cxn>
                <a:cxn ang="0">
                  <a:pos x="31" y="5"/>
                </a:cxn>
                <a:cxn ang="0">
                  <a:pos x="28" y="3"/>
                </a:cxn>
                <a:cxn ang="0">
                  <a:pos x="24" y="5"/>
                </a:cxn>
                <a:cxn ang="0">
                  <a:pos x="21" y="7"/>
                </a:cxn>
                <a:cxn ang="0">
                  <a:pos x="17" y="12"/>
                </a:cxn>
                <a:cxn ang="0">
                  <a:pos x="17" y="15"/>
                </a:cxn>
                <a:cxn ang="0">
                  <a:pos x="15" y="21"/>
                </a:cxn>
                <a:cxn ang="0">
                  <a:pos x="15" y="24"/>
                </a:cxn>
                <a:cxn ang="0">
                  <a:pos x="15" y="29"/>
                </a:cxn>
                <a:cxn ang="0">
                  <a:pos x="17" y="35"/>
                </a:cxn>
                <a:cxn ang="0">
                  <a:pos x="21" y="40"/>
                </a:cxn>
                <a:cxn ang="0">
                  <a:pos x="26" y="42"/>
                </a:cxn>
                <a:cxn ang="0">
                  <a:pos x="31" y="43"/>
                </a:cxn>
                <a:cxn ang="0">
                  <a:pos x="36" y="42"/>
                </a:cxn>
                <a:cxn ang="0">
                  <a:pos x="40" y="40"/>
                </a:cxn>
                <a:cxn ang="0">
                  <a:pos x="42" y="38"/>
                </a:cxn>
                <a:cxn ang="0">
                  <a:pos x="43" y="38"/>
                </a:cxn>
                <a:cxn ang="0">
                  <a:pos x="45" y="36"/>
                </a:cxn>
                <a:cxn ang="0">
                  <a:pos x="45" y="38"/>
                </a:cxn>
                <a:cxn ang="0">
                  <a:pos x="47" y="38"/>
                </a:cxn>
              </a:cxnLst>
              <a:rect l="0" t="0" r="r" b="b"/>
              <a:pathLst>
                <a:path w="47" h="51">
                  <a:moveTo>
                    <a:pt x="47" y="38"/>
                  </a:moveTo>
                  <a:lnTo>
                    <a:pt x="47" y="40"/>
                  </a:lnTo>
                  <a:lnTo>
                    <a:pt x="45" y="42"/>
                  </a:lnTo>
                  <a:lnTo>
                    <a:pt x="42" y="45"/>
                  </a:lnTo>
                  <a:lnTo>
                    <a:pt x="36" y="47"/>
                  </a:lnTo>
                  <a:lnTo>
                    <a:pt x="31" y="49"/>
                  </a:lnTo>
                  <a:lnTo>
                    <a:pt x="26" y="51"/>
                  </a:lnTo>
                  <a:lnTo>
                    <a:pt x="19" y="49"/>
                  </a:lnTo>
                  <a:lnTo>
                    <a:pt x="12" y="47"/>
                  </a:lnTo>
                  <a:lnTo>
                    <a:pt x="7" y="43"/>
                  </a:lnTo>
                  <a:lnTo>
                    <a:pt x="3" y="38"/>
                  </a:lnTo>
                  <a:lnTo>
                    <a:pt x="1" y="33"/>
                  </a:lnTo>
                  <a:lnTo>
                    <a:pt x="0" y="26"/>
                  </a:lnTo>
                  <a:lnTo>
                    <a:pt x="1" y="19"/>
                  </a:lnTo>
                  <a:lnTo>
                    <a:pt x="5" y="12"/>
                  </a:lnTo>
                  <a:lnTo>
                    <a:pt x="8" y="7"/>
                  </a:lnTo>
                  <a:lnTo>
                    <a:pt x="14" y="3"/>
                  </a:lnTo>
                  <a:lnTo>
                    <a:pt x="21" y="1"/>
                  </a:lnTo>
                  <a:lnTo>
                    <a:pt x="28" y="0"/>
                  </a:lnTo>
                  <a:lnTo>
                    <a:pt x="35" y="1"/>
                  </a:lnTo>
                  <a:lnTo>
                    <a:pt x="38" y="1"/>
                  </a:lnTo>
                  <a:lnTo>
                    <a:pt x="42" y="3"/>
                  </a:lnTo>
                  <a:lnTo>
                    <a:pt x="43" y="5"/>
                  </a:lnTo>
                  <a:lnTo>
                    <a:pt x="45" y="8"/>
                  </a:lnTo>
                  <a:lnTo>
                    <a:pt x="47" y="10"/>
                  </a:lnTo>
                  <a:lnTo>
                    <a:pt x="47" y="10"/>
                  </a:lnTo>
                  <a:lnTo>
                    <a:pt x="45" y="14"/>
                  </a:lnTo>
                  <a:lnTo>
                    <a:pt x="43" y="15"/>
                  </a:lnTo>
                  <a:lnTo>
                    <a:pt x="40" y="17"/>
                  </a:lnTo>
                  <a:lnTo>
                    <a:pt x="36" y="17"/>
                  </a:lnTo>
                  <a:lnTo>
                    <a:pt x="35" y="15"/>
                  </a:lnTo>
                  <a:lnTo>
                    <a:pt x="35" y="14"/>
                  </a:lnTo>
                  <a:lnTo>
                    <a:pt x="33" y="10"/>
                  </a:lnTo>
                  <a:lnTo>
                    <a:pt x="33" y="8"/>
                  </a:lnTo>
                  <a:lnTo>
                    <a:pt x="33" y="7"/>
                  </a:lnTo>
                  <a:lnTo>
                    <a:pt x="31" y="5"/>
                  </a:lnTo>
                  <a:lnTo>
                    <a:pt x="28" y="3"/>
                  </a:lnTo>
                  <a:lnTo>
                    <a:pt x="24" y="5"/>
                  </a:lnTo>
                  <a:lnTo>
                    <a:pt x="21" y="7"/>
                  </a:lnTo>
                  <a:lnTo>
                    <a:pt x="17" y="12"/>
                  </a:lnTo>
                  <a:lnTo>
                    <a:pt x="17" y="15"/>
                  </a:lnTo>
                  <a:lnTo>
                    <a:pt x="15" y="21"/>
                  </a:lnTo>
                  <a:lnTo>
                    <a:pt x="15" y="24"/>
                  </a:lnTo>
                  <a:lnTo>
                    <a:pt x="15" y="29"/>
                  </a:lnTo>
                  <a:lnTo>
                    <a:pt x="17" y="35"/>
                  </a:lnTo>
                  <a:lnTo>
                    <a:pt x="21" y="40"/>
                  </a:lnTo>
                  <a:lnTo>
                    <a:pt x="26" y="42"/>
                  </a:lnTo>
                  <a:lnTo>
                    <a:pt x="31" y="43"/>
                  </a:lnTo>
                  <a:lnTo>
                    <a:pt x="36" y="42"/>
                  </a:lnTo>
                  <a:lnTo>
                    <a:pt x="40" y="40"/>
                  </a:lnTo>
                  <a:lnTo>
                    <a:pt x="42" y="38"/>
                  </a:lnTo>
                  <a:lnTo>
                    <a:pt x="43" y="38"/>
                  </a:lnTo>
                  <a:lnTo>
                    <a:pt x="45" y="36"/>
                  </a:lnTo>
                  <a:lnTo>
                    <a:pt x="45" y="38"/>
                  </a:lnTo>
                  <a:lnTo>
                    <a:pt x="47" y="38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6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charset="0"/>
                <a:ea typeface="ＭＳ Ｐゴシック"/>
                <a:cs typeface="Arial"/>
              </a:endParaRPr>
            </a:p>
          </p:txBody>
        </p:sp>
      </p:grpSp>
      <p:grpSp>
        <p:nvGrpSpPr>
          <p:cNvPr id="111682" name="Group 189">
            <a:extLst>
              <a:ext uri="{FF2B5EF4-FFF2-40B4-BE49-F238E27FC236}">
                <a16:creationId xmlns:a16="http://schemas.microsoft.com/office/drawing/2014/main" id="{A5F4881A-6ED3-4F89-8571-C3046656DB4D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8110538" y="5038726"/>
            <a:ext cx="119062" cy="68263"/>
            <a:chOff x="3731" y="950"/>
            <a:chExt cx="232" cy="106"/>
          </a:xfrm>
        </p:grpSpPr>
        <p:sp>
          <p:nvSpPr>
            <p:cNvPr id="6756542" name="Rectangle 190">
              <a:extLst>
                <a:ext uri="{FF2B5EF4-FFF2-40B4-BE49-F238E27FC236}">
                  <a16:creationId xmlns:a16="http://schemas.microsoft.com/office/drawing/2014/main" id="{D1471BDE-2067-4A30-8C42-B86F7F720E8C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3731" y="992"/>
              <a:ext cx="108" cy="17"/>
            </a:xfrm>
            <a:prstGeom prst="rect">
              <a:avLst/>
            </a:prstGeom>
            <a:solidFill>
              <a:srgbClr val="FFFFFF"/>
            </a:solidFill>
            <a:ln w="0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6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Arial" charset="0"/>
                <a:ea typeface="ＭＳ Ｐゴシック" panose="020B0600070205080204" pitchFamily="34" charset="-128"/>
                <a:cs typeface="Arial"/>
              </a:endParaRPr>
            </a:p>
          </p:txBody>
        </p:sp>
        <p:sp>
          <p:nvSpPr>
            <p:cNvPr id="6756543" name="Freeform 191">
              <a:extLst>
                <a:ext uri="{FF2B5EF4-FFF2-40B4-BE49-F238E27FC236}">
                  <a16:creationId xmlns:a16="http://schemas.microsoft.com/office/drawing/2014/main" id="{13465B1A-0B96-4A85-92FB-EB95817B91AD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3889" y="950"/>
              <a:ext cx="74" cy="106"/>
            </a:xfrm>
            <a:custGeom>
              <a:avLst/>
              <a:gdLst/>
              <a:ahLst/>
              <a:cxnLst>
                <a:cxn ang="0">
                  <a:pos x="47" y="38"/>
                </a:cxn>
                <a:cxn ang="0">
                  <a:pos x="47" y="40"/>
                </a:cxn>
                <a:cxn ang="0">
                  <a:pos x="45" y="42"/>
                </a:cxn>
                <a:cxn ang="0">
                  <a:pos x="42" y="45"/>
                </a:cxn>
                <a:cxn ang="0">
                  <a:pos x="36" y="47"/>
                </a:cxn>
                <a:cxn ang="0">
                  <a:pos x="31" y="49"/>
                </a:cxn>
                <a:cxn ang="0">
                  <a:pos x="26" y="51"/>
                </a:cxn>
                <a:cxn ang="0">
                  <a:pos x="19" y="49"/>
                </a:cxn>
                <a:cxn ang="0">
                  <a:pos x="12" y="47"/>
                </a:cxn>
                <a:cxn ang="0">
                  <a:pos x="7" y="43"/>
                </a:cxn>
                <a:cxn ang="0">
                  <a:pos x="3" y="38"/>
                </a:cxn>
                <a:cxn ang="0">
                  <a:pos x="1" y="33"/>
                </a:cxn>
                <a:cxn ang="0">
                  <a:pos x="0" y="26"/>
                </a:cxn>
                <a:cxn ang="0">
                  <a:pos x="1" y="19"/>
                </a:cxn>
                <a:cxn ang="0">
                  <a:pos x="5" y="12"/>
                </a:cxn>
                <a:cxn ang="0">
                  <a:pos x="8" y="7"/>
                </a:cxn>
                <a:cxn ang="0">
                  <a:pos x="14" y="3"/>
                </a:cxn>
                <a:cxn ang="0">
                  <a:pos x="21" y="1"/>
                </a:cxn>
                <a:cxn ang="0">
                  <a:pos x="28" y="0"/>
                </a:cxn>
                <a:cxn ang="0">
                  <a:pos x="35" y="1"/>
                </a:cxn>
                <a:cxn ang="0">
                  <a:pos x="38" y="1"/>
                </a:cxn>
                <a:cxn ang="0">
                  <a:pos x="42" y="3"/>
                </a:cxn>
                <a:cxn ang="0">
                  <a:pos x="43" y="5"/>
                </a:cxn>
                <a:cxn ang="0">
                  <a:pos x="45" y="8"/>
                </a:cxn>
                <a:cxn ang="0">
                  <a:pos x="47" y="10"/>
                </a:cxn>
                <a:cxn ang="0">
                  <a:pos x="47" y="10"/>
                </a:cxn>
                <a:cxn ang="0">
                  <a:pos x="45" y="14"/>
                </a:cxn>
                <a:cxn ang="0">
                  <a:pos x="43" y="15"/>
                </a:cxn>
                <a:cxn ang="0">
                  <a:pos x="40" y="17"/>
                </a:cxn>
                <a:cxn ang="0">
                  <a:pos x="36" y="17"/>
                </a:cxn>
                <a:cxn ang="0">
                  <a:pos x="35" y="15"/>
                </a:cxn>
                <a:cxn ang="0">
                  <a:pos x="35" y="14"/>
                </a:cxn>
                <a:cxn ang="0">
                  <a:pos x="33" y="10"/>
                </a:cxn>
                <a:cxn ang="0">
                  <a:pos x="33" y="8"/>
                </a:cxn>
                <a:cxn ang="0">
                  <a:pos x="33" y="7"/>
                </a:cxn>
                <a:cxn ang="0">
                  <a:pos x="31" y="5"/>
                </a:cxn>
                <a:cxn ang="0">
                  <a:pos x="28" y="3"/>
                </a:cxn>
                <a:cxn ang="0">
                  <a:pos x="24" y="5"/>
                </a:cxn>
                <a:cxn ang="0">
                  <a:pos x="21" y="7"/>
                </a:cxn>
                <a:cxn ang="0">
                  <a:pos x="17" y="12"/>
                </a:cxn>
                <a:cxn ang="0">
                  <a:pos x="17" y="15"/>
                </a:cxn>
                <a:cxn ang="0">
                  <a:pos x="15" y="21"/>
                </a:cxn>
                <a:cxn ang="0">
                  <a:pos x="15" y="24"/>
                </a:cxn>
                <a:cxn ang="0">
                  <a:pos x="15" y="29"/>
                </a:cxn>
                <a:cxn ang="0">
                  <a:pos x="17" y="35"/>
                </a:cxn>
                <a:cxn ang="0">
                  <a:pos x="21" y="40"/>
                </a:cxn>
                <a:cxn ang="0">
                  <a:pos x="26" y="42"/>
                </a:cxn>
                <a:cxn ang="0">
                  <a:pos x="31" y="43"/>
                </a:cxn>
                <a:cxn ang="0">
                  <a:pos x="36" y="42"/>
                </a:cxn>
                <a:cxn ang="0">
                  <a:pos x="40" y="40"/>
                </a:cxn>
                <a:cxn ang="0">
                  <a:pos x="42" y="38"/>
                </a:cxn>
                <a:cxn ang="0">
                  <a:pos x="43" y="38"/>
                </a:cxn>
                <a:cxn ang="0">
                  <a:pos x="45" y="36"/>
                </a:cxn>
                <a:cxn ang="0">
                  <a:pos x="45" y="38"/>
                </a:cxn>
                <a:cxn ang="0">
                  <a:pos x="47" y="38"/>
                </a:cxn>
              </a:cxnLst>
              <a:rect l="0" t="0" r="r" b="b"/>
              <a:pathLst>
                <a:path w="47" h="51">
                  <a:moveTo>
                    <a:pt x="47" y="38"/>
                  </a:moveTo>
                  <a:lnTo>
                    <a:pt x="47" y="40"/>
                  </a:lnTo>
                  <a:lnTo>
                    <a:pt x="45" y="42"/>
                  </a:lnTo>
                  <a:lnTo>
                    <a:pt x="42" y="45"/>
                  </a:lnTo>
                  <a:lnTo>
                    <a:pt x="36" y="47"/>
                  </a:lnTo>
                  <a:lnTo>
                    <a:pt x="31" y="49"/>
                  </a:lnTo>
                  <a:lnTo>
                    <a:pt x="26" y="51"/>
                  </a:lnTo>
                  <a:lnTo>
                    <a:pt x="19" y="49"/>
                  </a:lnTo>
                  <a:lnTo>
                    <a:pt x="12" y="47"/>
                  </a:lnTo>
                  <a:lnTo>
                    <a:pt x="7" y="43"/>
                  </a:lnTo>
                  <a:lnTo>
                    <a:pt x="3" y="38"/>
                  </a:lnTo>
                  <a:lnTo>
                    <a:pt x="1" y="33"/>
                  </a:lnTo>
                  <a:lnTo>
                    <a:pt x="0" y="26"/>
                  </a:lnTo>
                  <a:lnTo>
                    <a:pt x="1" y="19"/>
                  </a:lnTo>
                  <a:lnTo>
                    <a:pt x="5" y="12"/>
                  </a:lnTo>
                  <a:lnTo>
                    <a:pt x="8" y="7"/>
                  </a:lnTo>
                  <a:lnTo>
                    <a:pt x="14" y="3"/>
                  </a:lnTo>
                  <a:lnTo>
                    <a:pt x="21" y="1"/>
                  </a:lnTo>
                  <a:lnTo>
                    <a:pt x="28" y="0"/>
                  </a:lnTo>
                  <a:lnTo>
                    <a:pt x="35" y="1"/>
                  </a:lnTo>
                  <a:lnTo>
                    <a:pt x="38" y="1"/>
                  </a:lnTo>
                  <a:lnTo>
                    <a:pt x="42" y="3"/>
                  </a:lnTo>
                  <a:lnTo>
                    <a:pt x="43" y="5"/>
                  </a:lnTo>
                  <a:lnTo>
                    <a:pt x="45" y="8"/>
                  </a:lnTo>
                  <a:lnTo>
                    <a:pt x="47" y="10"/>
                  </a:lnTo>
                  <a:lnTo>
                    <a:pt x="47" y="10"/>
                  </a:lnTo>
                  <a:lnTo>
                    <a:pt x="45" y="14"/>
                  </a:lnTo>
                  <a:lnTo>
                    <a:pt x="43" y="15"/>
                  </a:lnTo>
                  <a:lnTo>
                    <a:pt x="40" y="17"/>
                  </a:lnTo>
                  <a:lnTo>
                    <a:pt x="36" y="17"/>
                  </a:lnTo>
                  <a:lnTo>
                    <a:pt x="35" y="15"/>
                  </a:lnTo>
                  <a:lnTo>
                    <a:pt x="35" y="14"/>
                  </a:lnTo>
                  <a:lnTo>
                    <a:pt x="33" y="10"/>
                  </a:lnTo>
                  <a:lnTo>
                    <a:pt x="33" y="8"/>
                  </a:lnTo>
                  <a:lnTo>
                    <a:pt x="33" y="7"/>
                  </a:lnTo>
                  <a:lnTo>
                    <a:pt x="31" y="5"/>
                  </a:lnTo>
                  <a:lnTo>
                    <a:pt x="28" y="3"/>
                  </a:lnTo>
                  <a:lnTo>
                    <a:pt x="24" y="5"/>
                  </a:lnTo>
                  <a:lnTo>
                    <a:pt x="21" y="7"/>
                  </a:lnTo>
                  <a:lnTo>
                    <a:pt x="17" y="12"/>
                  </a:lnTo>
                  <a:lnTo>
                    <a:pt x="17" y="15"/>
                  </a:lnTo>
                  <a:lnTo>
                    <a:pt x="15" y="21"/>
                  </a:lnTo>
                  <a:lnTo>
                    <a:pt x="15" y="24"/>
                  </a:lnTo>
                  <a:lnTo>
                    <a:pt x="15" y="29"/>
                  </a:lnTo>
                  <a:lnTo>
                    <a:pt x="17" y="35"/>
                  </a:lnTo>
                  <a:lnTo>
                    <a:pt x="21" y="40"/>
                  </a:lnTo>
                  <a:lnTo>
                    <a:pt x="26" y="42"/>
                  </a:lnTo>
                  <a:lnTo>
                    <a:pt x="31" y="43"/>
                  </a:lnTo>
                  <a:lnTo>
                    <a:pt x="36" y="42"/>
                  </a:lnTo>
                  <a:lnTo>
                    <a:pt x="40" y="40"/>
                  </a:lnTo>
                  <a:lnTo>
                    <a:pt x="42" y="38"/>
                  </a:lnTo>
                  <a:lnTo>
                    <a:pt x="43" y="38"/>
                  </a:lnTo>
                  <a:lnTo>
                    <a:pt x="45" y="36"/>
                  </a:lnTo>
                  <a:lnTo>
                    <a:pt x="45" y="38"/>
                  </a:lnTo>
                  <a:lnTo>
                    <a:pt x="47" y="38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6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charset="0"/>
                <a:ea typeface="ＭＳ Ｐゴシック"/>
                <a:cs typeface="Arial"/>
              </a:endParaRPr>
            </a:p>
          </p:txBody>
        </p:sp>
      </p:grpSp>
      <p:grpSp>
        <p:nvGrpSpPr>
          <p:cNvPr id="111683" name="Group 192">
            <a:extLst>
              <a:ext uri="{FF2B5EF4-FFF2-40B4-BE49-F238E27FC236}">
                <a16:creationId xmlns:a16="http://schemas.microsoft.com/office/drawing/2014/main" id="{13362AA6-FE1B-45A1-A4DC-093406C41A64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8107363" y="5156200"/>
            <a:ext cx="119062" cy="69850"/>
            <a:chOff x="3731" y="950"/>
            <a:chExt cx="232" cy="106"/>
          </a:xfrm>
        </p:grpSpPr>
        <p:sp>
          <p:nvSpPr>
            <p:cNvPr id="6756545" name="Rectangle 193">
              <a:extLst>
                <a:ext uri="{FF2B5EF4-FFF2-40B4-BE49-F238E27FC236}">
                  <a16:creationId xmlns:a16="http://schemas.microsoft.com/office/drawing/2014/main" id="{EAD5526D-31CD-4662-8E8A-9769C2298D6D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3731" y="993"/>
              <a:ext cx="108" cy="14"/>
            </a:xfrm>
            <a:prstGeom prst="rect">
              <a:avLst/>
            </a:prstGeom>
            <a:solidFill>
              <a:srgbClr val="FFFFFF"/>
            </a:solidFill>
            <a:ln w="0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6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Arial" charset="0"/>
                <a:ea typeface="ＭＳ Ｐゴシック" panose="020B0600070205080204" pitchFamily="34" charset="-128"/>
                <a:cs typeface="Arial"/>
              </a:endParaRPr>
            </a:p>
          </p:txBody>
        </p:sp>
        <p:sp>
          <p:nvSpPr>
            <p:cNvPr id="6756546" name="Freeform 194">
              <a:extLst>
                <a:ext uri="{FF2B5EF4-FFF2-40B4-BE49-F238E27FC236}">
                  <a16:creationId xmlns:a16="http://schemas.microsoft.com/office/drawing/2014/main" id="{45FBEAEC-A52B-4539-9048-2977567F42F4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3889" y="950"/>
              <a:ext cx="74" cy="106"/>
            </a:xfrm>
            <a:custGeom>
              <a:avLst/>
              <a:gdLst/>
              <a:ahLst/>
              <a:cxnLst>
                <a:cxn ang="0">
                  <a:pos x="47" y="38"/>
                </a:cxn>
                <a:cxn ang="0">
                  <a:pos x="47" y="40"/>
                </a:cxn>
                <a:cxn ang="0">
                  <a:pos x="45" y="42"/>
                </a:cxn>
                <a:cxn ang="0">
                  <a:pos x="42" y="45"/>
                </a:cxn>
                <a:cxn ang="0">
                  <a:pos x="36" y="47"/>
                </a:cxn>
                <a:cxn ang="0">
                  <a:pos x="31" y="49"/>
                </a:cxn>
                <a:cxn ang="0">
                  <a:pos x="26" y="51"/>
                </a:cxn>
                <a:cxn ang="0">
                  <a:pos x="19" y="49"/>
                </a:cxn>
                <a:cxn ang="0">
                  <a:pos x="12" y="47"/>
                </a:cxn>
                <a:cxn ang="0">
                  <a:pos x="7" y="43"/>
                </a:cxn>
                <a:cxn ang="0">
                  <a:pos x="3" y="38"/>
                </a:cxn>
                <a:cxn ang="0">
                  <a:pos x="1" y="33"/>
                </a:cxn>
                <a:cxn ang="0">
                  <a:pos x="0" y="26"/>
                </a:cxn>
                <a:cxn ang="0">
                  <a:pos x="1" y="19"/>
                </a:cxn>
                <a:cxn ang="0">
                  <a:pos x="5" y="12"/>
                </a:cxn>
                <a:cxn ang="0">
                  <a:pos x="8" y="7"/>
                </a:cxn>
                <a:cxn ang="0">
                  <a:pos x="14" y="3"/>
                </a:cxn>
                <a:cxn ang="0">
                  <a:pos x="21" y="1"/>
                </a:cxn>
                <a:cxn ang="0">
                  <a:pos x="28" y="0"/>
                </a:cxn>
                <a:cxn ang="0">
                  <a:pos x="35" y="1"/>
                </a:cxn>
                <a:cxn ang="0">
                  <a:pos x="38" y="1"/>
                </a:cxn>
                <a:cxn ang="0">
                  <a:pos x="42" y="3"/>
                </a:cxn>
                <a:cxn ang="0">
                  <a:pos x="43" y="5"/>
                </a:cxn>
                <a:cxn ang="0">
                  <a:pos x="45" y="8"/>
                </a:cxn>
                <a:cxn ang="0">
                  <a:pos x="47" y="10"/>
                </a:cxn>
                <a:cxn ang="0">
                  <a:pos x="47" y="10"/>
                </a:cxn>
                <a:cxn ang="0">
                  <a:pos x="45" y="14"/>
                </a:cxn>
                <a:cxn ang="0">
                  <a:pos x="43" y="15"/>
                </a:cxn>
                <a:cxn ang="0">
                  <a:pos x="40" y="17"/>
                </a:cxn>
                <a:cxn ang="0">
                  <a:pos x="36" y="17"/>
                </a:cxn>
                <a:cxn ang="0">
                  <a:pos x="35" y="15"/>
                </a:cxn>
                <a:cxn ang="0">
                  <a:pos x="35" y="14"/>
                </a:cxn>
                <a:cxn ang="0">
                  <a:pos x="33" y="10"/>
                </a:cxn>
                <a:cxn ang="0">
                  <a:pos x="33" y="8"/>
                </a:cxn>
                <a:cxn ang="0">
                  <a:pos x="33" y="7"/>
                </a:cxn>
                <a:cxn ang="0">
                  <a:pos x="31" y="5"/>
                </a:cxn>
                <a:cxn ang="0">
                  <a:pos x="28" y="3"/>
                </a:cxn>
                <a:cxn ang="0">
                  <a:pos x="24" y="5"/>
                </a:cxn>
                <a:cxn ang="0">
                  <a:pos x="21" y="7"/>
                </a:cxn>
                <a:cxn ang="0">
                  <a:pos x="17" y="12"/>
                </a:cxn>
                <a:cxn ang="0">
                  <a:pos x="17" y="15"/>
                </a:cxn>
                <a:cxn ang="0">
                  <a:pos x="15" y="21"/>
                </a:cxn>
                <a:cxn ang="0">
                  <a:pos x="15" y="24"/>
                </a:cxn>
                <a:cxn ang="0">
                  <a:pos x="15" y="29"/>
                </a:cxn>
                <a:cxn ang="0">
                  <a:pos x="17" y="35"/>
                </a:cxn>
                <a:cxn ang="0">
                  <a:pos x="21" y="40"/>
                </a:cxn>
                <a:cxn ang="0">
                  <a:pos x="26" y="42"/>
                </a:cxn>
                <a:cxn ang="0">
                  <a:pos x="31" y="43"/>
                </a:cxn>
                <a:cxn ang="0">
                  <a:pos x="36" y="42"/>
                </a:cxn>
                <a:cxn ang="0">
                  <a:pos x="40" y="40"/>
                </a:cxn>
                <a:cxn ang="0">
                  <a:pos x="42" y="38"/>
                </a:cxn>
                <a:cxn ang="0">
                  <a:pos x="43" y="38"/>
                </a:cxn>
                <a:cxn ang="0">
                  <a:pos x="45" y="36"/>
                </a:cxn>
                <a:cxn ang="0">
                  <a:pos x="45" y="38"/>
                </a:cxn>
                <a:cxn ang="0">
                  <a:pos x="47" y="38"/>
                </a:cxn>
              </a:cxnLst>
              <a:rect l="0" t="0" r="r" b="b"/>
              <a:pathLst>
                <a:path w="47" h="51">
                  <a:moveTo>
                    <a:pt x="47" y="38"/>
                  </a:moveTo>
                  <a:lnTo>
                    <a:pt x="47" y="40"/>
                  </a:lnTo>
                  <a:lnTo>
                    <a:pt x="45" y="42"/>
                  </a:lnTo>
                  <a:lnTo>
                    <a:pt x="42" y="45"/>
                  </a:lnTo>
                  <a:lnTo>
                    <a:pt x="36" y="47"/>
                  </a:lnTo>
                  <a:lnTo>
                    <a:pt x="31" y="49"/>
                  </a:lnTo>
                  <a:lnTo>
                    <a:pt x="26" y="51"/>
                  </a:lnTo>
                  <a:lnTo>
                    <a:pt x="19" y="49"/>
                  </a:lnTo>
                  <a:lnTo>
                    <a:pt x="12" y="47"/>
                  </a:lnTo>
                  <a:lnTo>
                    <a:pt x="7" y="43"/>
                  </a:lnTo>
                  <a:lnTo>
                    <a:pt x="3" y="38"/>
                  </a:lnTo>
                  <a:lnTo>
                    <a:pt x="1" y="33"/>
                  </a:lnTo>
                  <a:lnTo>
                    <a:pt x="0" y="26"/>
                  </a:lnTo>
                  <a:lnTo>
                    <a:pt x="1" y="19"/>
                  </a:lnTo>
                  <a:lnTo>
                    <a:pt x="5" y="12"/>
                  </a:lnTo>
                  <a:lnTo>
                    <a:pt x="8" y="7"/>
                  </a:lnTo>
                  <a:lnTo>
                    <a:pt x="14" y="3"/>
                  </a:lnTo>
                  <a:lnTo>
                    <a:pt x="21" y="1"/>
                  </a:lnTo>
                  <a:lnTo>
                    <a:pt x="28" y="0"/>
                  </a:lnTo>
                  <a:lnTo>
                    <a:pt x="35" y="1"/>
                  </a:lnTo>
                  <a:lnTo>
                    <a:pt x="38" y="1"/>
                  </a:lnTo>
                  <a:lnTo>
                    <a:pt x="42" y="3"/>
                  </a:lnTo>
                  <a:lnTo>
                    <a:pt x="43" y="5"/>
                  </a:lnTo>
                  <a:lnTo>
                    <a:pt x="45" y="8"/>
                  </a:lnTo>
                  <a:lnTo>
                    <a:pt x="47" y="10"/>
                  </a:lnTo>
                  <a:lnTo>
                    <a:pt x="47" y="10"/>
                  </a:lnTo>
                  <a:lnTo>
                    <a:pt x="45" y="14"/>
                  </a:lnTo>
                  <a:lnTo>
                    <a:pt x="43" y="15"/>
                  </a:lnTo>
                  <a:lnTo>
                    <a:pt x="40" y="17"/>
                  </a:lnTo>
                  <a:lnTo>
                    <a:pt x="36" y="17"/>
                  </a:lnTo>
                  <a:lnTo>
                    <a:pt x="35" y="15"/>
                  </a:lnTo>
                  <a:lnTo>
                    <a:pt x="35" y="14"/>
                  </a:lnTo>
                  <a:lnTo>
                    <a:pt x="33" y="10"/>
                  </a:lnTo>
                  <a:lnTo>
                    <a:pt x="33" y="8"/>
                  </a:lnTo>
                  <a:lnTo>
                    <a:pt x="33" y="7"/>
                  </a:lnTo>
                  <a:lnTo>
                    <a:pt x="31" y="5"/>
                  </a:lnTo>
                  <a:lnTo>
                    <a:pt x="28" y="3"/>
                  </a:lnTo>
                  <a:lnTo>
                    <a:pt x="24" y="5"/>
                  </a:lnTo>
                  <a:lnTo>
                    <a:pt x="21" y="7"/>
                  </a:lnTo>
                  <a:lnTo>
                    <a:pt x="17" y="12"/>
                  </a:lnTo>
                  <a:lnTo>
                    <a:pt x="17" y="15"/>
                  </a:lnTo>
                  <a:lnTo>
                    <a:pt x="15" y="21"/>
                  </a:lnTo>
                  <a:lnTo>
                    <a:pt x="15" y="24"/>
                  </a:lnTo>
                  <a:lnTo>
                    <a:pt x="15" y="29"/>
                  </a:lnTo>
                  <a:lnTo>
                    <a:pt x="17" y="35"/>
                  </a:lnTo>
                  <a:lnTo>
                    <a:pt x="21" y="40"/>
                  </a:lnTo>
                  <a:lnTo>
                    <a:pt x="26" y="42"/>
                  </a:lnTo>
                  <a:lnTo>
                    <a:pt x="31" y="43"/>
                  </a:lnTo>
                  <a:lnTo>
                    <a:pt x="36" y="42"/>
                  </a:lnTo>
                  <a:lnTo>
                    <a:pt x="40" y="40"/>
                  </a:lnTo>
                  <a:lnTo>
                    <a:pt x="42" y="38"/>
                  </a:lnTo>
                  <a:lnTo>
                    <a:pt x="43" y="38"/>
                  </a:lnTo>
                  <a:lnTo>
                    <a:pt x="45" y="36"/>
                  </a:lnTo>
                  <a:lnTo>
                    <a:pt x="45" y="38"/>
                  </a:lnTo>
                  <a:lnTo>
                    <a:pt x="47" y="38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6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charset="0"/>
                <a:ea typeface="ＭＳ Ｐゴシック"/>
                <a:cs typeface="Arial"/>
              </a:endParaRPr>
            </a:p>
          </p:txBody>
        </p:sp>
      </p:grpSp>
      <p:grpSp>
        <p:nvGrpSpPr>
          <p:cNvPr id="111684" name="Group 195">
            <a:extLst>
              <a:ext uri="{FF2B5EF4-FFF2-40B4-BE49-F238E27FC236}">
                <a16:creationId xmlns:a16="http://schemas.microsoft.com/office/drawing/2014/main" id="{1834051E-C312-45C7-95A2-6BA6756446F3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8107363" y="5275263"/>
            <a:ext cx="119062" cy="69850"/>
            <a:chOff x="3731" y="950"/>
            <a:chExt cx="232" cy="106"/>
          </a:xfrm>
        </p:grpSpPr>
        <p:sp>
          <p:nvSpPr>
            <p:cNvPr id="6756548" name="Rectangle 196">
              <a:extLst>
                <a:ext uri="{FF2B5EF4-FFF2-40B4-BE49-F238E27FC236}">
                  <a16:creationId xmlns:a16="http://schemas.microsoft.com/office/drawing/2014/main" id="{7E4136CF-AA3E-4E0D-84E7-663335FECC25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3731" y="993"/>
              <a:ext cx="108" cy="14"/>
            </a:xfrm>
            <a:prstGeom prst="rect">
              <a:avLst/>
            </a:prstGeom>
            <a:solidFill>
              <a:srgbClr val="FFFFFF"/>
            </a:solidFill>
            <a:ln w="0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6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Arial" charset="0"/>
                <a:ea typeface="ＭＳ Ｐゴシック" panose="020B0600070205080204" pitchFamily="34" charset="-128"/>
                <a:cs typeface="Arial"/>
              </a:endParaRPr>
            </a:p>
          </p:txBody>
        </p:sp>
        <p:sp>
          <p:nvSpPr>
            <p:cNvPr id="6756549" name="Freeform 197">
              <a:extLst>
                <a:ext uri="{FF2B5EF4-FFF2-40B4-BE49-F238E27FC236}">
                  <a16:creationId xmlns:a16="http://schemas.microsoft.com/office/drawing/2014/main" id="{522C3270-5E4D-4173-8C4E-91DF4EEA9C52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3889" y="950"/>
              <a:ext cx="74" cy="106"/>
            </a:xfrm>
            <a:custGeom>
              <a:avLst/>
              <a:gdLst/>
              <a:ahLst/>
              <a:cxnLst>
                <a:cxn ang="0">
                  <a:pos x="47" y="38"/>
                </a:cxn>
                <a:cxn ang="0">
                  <a:pos x="47" y="40"/>
                </a:cxn>
                <a:cxn ang="0">
                  <a:pos x="45" y="42"/>
                </a:cxn>
                <a:cxn ang="0">
                  <a:pos x="42" y="45"/>
                </a:cxn>
                <a:cxn ang="0">
                  <a:pos x="36" y="47"/>
                </a:cxn>
                <a:cxn ang="0">
                  <a:pos x="31" y="49"/>
                </a:cxn>
                <a:cxn ang="0">
                  <a:pos x="26" y="51"/>
                </a:cxn>
                <a:cxn ang="0">
                  <a:pos x="19" y="49"/>
                </a:cxn>
                <a:cxn ang="0">
                  <a:pos x="12" y="47"/>
                </a:cxn>
                <a:cxn ang="0">
                  <a:pos x="7" y="43"/>
                </a:cxn>
                <a:cxn ang="0">
                  <a:pos x="3" y="38"/>
                </a:cxn>
                <a:cxn ang="0">
                  <a:pos x="1" y="33"/>
                </a:cxn>
                <a:cxn ang="0">
                  <a:pos x="0" y="26"/>
                </a:cxn>
                <a:cxn ang="0">
                  <a:pos x="1" y="19"/>
                </a:cxn>
                <a:cxn ang="0">
                  <a:pos x="5" y="12"/>
                </a:cxn>
                <a:cxn ang="0">
                  <a:pos x="8" y="7"/>
                </a:cxn>
                <a:cxn ang="0">
                  <a:pos x="14" y="3"/>
                </a:cxn>
                <a:cxn ang="0">
                  <a:pos x="21" y="1"/>
                </a:cxn>
                <a:cxn ang="0">
                  <a:pos x="28" y="0"/>
                </a:cxn>
                <a:cxn ang="0">
                  <a:pos x="35" y="1"/>
                </a:cxn>
                <a:cxn ang="0">
                  <a:pos x="38" y="1"/>
                </a:cxn>
                <a:cxn ang="0">
                  <a:pos x="42" y="3"/>
                </a:cxn>
                <a:cxn ang="0">
                  <a:pos x="43" y="5"/>
                </a:cxn>
                <a:cxn ang="0">
                  <a:pos x="45" y="8"/>
                </a:cxn>
                <a:cxn ang="0">
                  <a:pos x="47" y="10"/>
                </a:cxn>
                <a:cxn ang="0">
                  <a:pos x="47" y="10"/>
                </a:cxn>
                <a:cxn ang="0">
                  <a:pos x="45" y="14"/>
                </a:cxn>
                <a:cxn ang="0">
                  <a:pos x="43" y="15"/>
                </a:cxn>
                <a:cxn ang="0">
                  <a:pos x="40" y="17"/>
                </a:cxn>
                <a:cxn ang="0">
                  <a:pos x="36" y="17"/>
                </a:cxn>
                <a:cxn ang="0">
                  <a:pos x="35" y="15"/>
                </a:cxn>
                <a:cxn ang="0">
                  <a:pos x="35" y="14"/>
                </a:cxn>
                <a:cxn ang="0">
                  <a:pos x="33" y="10"/>
                </a:cxn>
                <a:cxn ang="0">
                  <a:pos x="33" y="8"/>
                </a:cxn>
                <a:cxn ang="0">
                  <a:pos x="33" y="7"/>
                </a:cxn>
                <a:cxn ang="0">
                  <a:pos x="31" y="5"/>
                </a:cxn>
                <a:cxn ang="0">
                  <a:pos x="28" y="3"/>
                </a:cxn>
                <a:cxn ang="0">
                  <a:pos x="24" y="5"/>
                </a:cxn>
                <a:cxn ang="0">
                  <a:pos x="21" y="7"/>
                </a:cxn>
                <a:cxn ang="0">
                  <a:pos x="17" y="12"/>
                </a:cxn>
                <a:cxn ang="0">
                  <a:pos x="17" y="15"/>
                </a:cxn>
                <a:cxn ang="0">
                  <a:pos x="15" y="21"/>
                </a:cxn>
                <a:cxn ang="0">
                  <a:pos x="15" y="24"/>
                </a:cxn>
                <a:cxn ang="0">
                  <a:pos x="15" y="29"/>
                </a:cxn>
                <a:cxn ang="0">
                  <a:pos x="17" y="35"/>
                </a:cxn>
                <a:cxn ang="0">
                  <a:pos x="21" y="40"/>
                </a:cxn>
                <a:cxn ang="0">
                  <a:pos x="26" y="42"/>
                </a:cxn>
                <a:cxn ang="0">
                  <a:pos x="31" y="43"/>
                </a:cxn>
                <a:cxn ang="0">
                  <a:pos x="36" y="42"/>
                </a:cxn>
                <a:cxn ang="0">
                  <a:pos x="40" y="40"/>
                </a:cxn>
                <a:cxn ang="0">
                  <a:pos x="42" y="38"/>
                </a:cxn>
                <a:cxn ang="0">
                  <a:pos x="43" y="38"/>
                </a:cxn>
                <a:cxn ang="0">
                  <a:pos x="45" y="36"/>
                </a:cxn>
                <a:cxn ang="0">
                  <a:pos x="45" y="38"/>
                </a:cxn>
                <a:cxn ang="0">
                  <a:pos x="47" y="38"/>
                </a:cxn>
              </a:cxnLst>
              <a:rect l="0" t="0" r="r" b="b"/>
              <a:pathLst>
                <a:path w="47" h="51">
                  <a:moveTo>
                    <a:pt x="47" y="38"/>
                  </a:moveTo>
                  <a:lnTo>
                    <a:pt x="47" y="40"/>
                  </a:lnTo>
                  <a:lnTo>
                    <a:pt x="45" y="42"/>
                  </a:lnTo>
                  <a:lnTo>
                    <a:pt x="42" y="45"/>
                  </a:lnTo>
                  <a:lnTo>
                    <a:pt x="36" y="47"/>
                  </a:lnTo>
                  <a:lnTo>
                    <a:pt x="31" y="49"/>
                  </a:lnTo>
                  <a:lnTo>
                    <a:pt x="26" y="51"/>
                  </a:lnTo>
                  <a:lnTo>
                    <a:pt x="19" y="49"/>
                  </a:lnTo>
                  <a:lnTo>
                    <a:pt x="12" y="47"/>
                  </a:lnTo>
                  <a:lnTo>
                    <a:pt x="7" y="43"/>
                  </a:lnTo>
                  <a:lnTo>
                    <a:pt x="3" y="38"/>
                  </a:lnTo>
                  <a:lnTo>
                    <a:pt x="1" y="33"/>
                  </a:lnTo>
                  <a:lnTo>
                    <a:pt x="0" y="26"/>
                  </a:lnTo>
                  <a:lnTo>
                    <a:pt x="1" y="19"/>
                  </a:lnTo>
                  <a:lnTo>
                    <a:pt x="5" y="12"/>
                  </a:lnTo>
                  <a:lnTo>
                    <a:pt x="8" y="7"/>
                  </a:lnTo>
                  <a:lnTo>
                    <a:pt x="14" y="3"/>
                  </a:lnTo>
                  <a:lnTo>
                    <a:pt x="21" y="1"/>
                  </a:lnTo>
                  <a:lnTo>
                    <a:pt x="28" y="0"/>
                  </a:lnTo>
                  <a:lnTo>
                    <a:pt x="35" y="1"/>
                  </a:lnTo>
                  <a:lnTo>
                    <a:pt x="38" y="1"/>
                  </a:lnTo>
                  <a:lnTo>
                    <a:pt x="42" y="3"/>
                  </a:lnTo>
                  <a:lnTo>
                    <a:pt x="43" y="5"/>
                  </a:lnTo>
                  <a:lnTo>
                    <a:pt x="45" y="8"/>
                  </a:lnTo>
                  <a:lnTo>
                    <a:pt x="47" y="10"/>
                  </a:lnTo>
                  <a:lnTo>
                    <a:pt x="47" y="10"/>
                  </a:lnTo>
                  <a:lnTo>
                    <a:pt x="45" y="14"/>
                  </a:lnTo>
                  <a:lnTo>
                    <a:pt x="43" y="15"/>
                  </a:lnTo>
                  <a:lnTo>
                    <a:pt x="40" y="17"/>
                  </a:lnTo>
                  <a:lnTo>
                    <a:pt x="36" y="17"/>
                  </a:lnTo>
                  <a:lnTo>
                    <a:pt x="35" y="15"/>
                  </a:lnTo>
                  <a:lnTo>
                    <a:pt x="35" y="14"/>
                  </a:lnTo>
                  <a:lnTo>
                    <a:pt x="33" y="10"/>
                  </a:lnTo>
                  <a:lnTo>
                    <a:pt x="33" y="8"/>
                  </a:lnTo>
                  <a:lnTo>
                    <a:pt x="33" y="7"/>
                  </a:lnTo>
                  <a:lnTo>
                    <a:pt x="31" y="5"/>
                  </a:lnTo>
                  <a:lnTo>
                    <a:pt x="28" y="3"/>
                  </a:lnTo>
                  <a:lnTo>
                    <a:pt x="24" y="5"/>
                  </a:lnTo>
                  <a:lnTo>
                    <a:pt x="21" y="7"/>
                  </a:lnTo>
                  <a:lnTo>
                    <a:pt x="17" y="12"/>
                  </a:lnTo>
                  <a:lnTo>
                    <a:pt x="17" y="15"/>
                  </a:lnTo>
                  <a:lnTo>
                    <a:pt x="15" y="21"/>
                  </a:lnTo>
                  <a:lnTo>
                    <a:pt x="15" y="24"/>
                  </a:lnTo>
                  <a:lnTo>
                    <a:pt x="15" y="29"/>
                  </a:lnTo>
                  <a:lnTo>
                    <a:pt x="17" y="35"/>
                  </a:lnTo>
                  <a:lnTo>
                    <a:pt x="21" y="40"/>
                  </a:lnTo>
                  <a:lnTo>
                    <a:pt x="26" y="42"/>
                  </a:lnTo>
                  <a:lnTo>
                    <a:pt x="31" y="43"/>
                  </a:lnTo>
                  <a:lnTo>
                    <a:pt x="36" y="42"/>
                  </a:lnTo>
                  <a:lnTo>
                    <a:pt x="40" y="40"/>
                  </a:lnTo>
                  <a:lnTo>
                    <a:pt x="42" y="38"/>
                  </a:lnTo>
                  <a:lnTo>
                    <a:pt x="43" y="38"/>
                  </a:lnTo>
                  <a:lnTo>
                    <a:pt x="45" y="36"/>
                  </a:lnTo>
                  <a:lnTo>
                    <a:pt x="45" y="38"/>
                  </a:lnTo>
                  <a:lnTo>
                    <a:pt x="47" y="38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6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charset="0"/>
                <a:ea typeface="ＭＳ Ｐゴシック"/>
                <a:cs typeface="Arial"/>
              </a:endParaRPr>
            </a:p>
          </p:txBody>
        </p:sp>
      </p:grpSp>
      <p:grpSp>
        <p:nvGrpSpPr>
          <p:cNvPr id="111685" name="Group 199">
            <a:extLst>
              <a:ext uri="{FF2B5EF4-FFF2-40B4-BE49-F238E27FC236}">
                <a16:creationId xmlns:a16="http://schemas.microsoft.com/office/drawing/2014/main" id="{FCC15E06-8439-4D87-8178-F7E7855F9C5F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8426451" y="4805363"/>
            <a:ext cx="138113" cy="68262"/>
            <a:chOff x="1849" y="864"/>
            <a:chExt cx="203" cy="82"/>
          </a:xfrm>
        </p:grpSpPr>
        <p:sp>
          <p:nvSpPr>
            <p:cNvPr id="6756552" name="Freeform 200">
              <a:extLst>
                <a:ext uri="{FF2B5EF4-FFF2-40B4-BE49-F238E27FC236}">
                  <a16:creationId xmlns:a16="http://schemas.microsoft.com/office/drawing/2014/main" id="{B21F5FA7-AF91-4B61-91AB-2895C70C949F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849" y="864"/>
              <a:ext cx="58" cy="82"/>
            </a:xfrm>
            <a:custGeom>
              <a:avLst/>
              <a:gdLst/>
              <a:ahLst/>
              <a:cxnLst>
                <a:cxn ang="0">
                  <a:pos x="47" y="38"/>
                </a:cxn>
                <a:cxn ang="0">
                  <a:pos x="47" y="40"/>
                </a:cxn>
                <a:cxn ang="0">
                  <a:pos x="45" y="42"/>
                </a:cxn>
                <a:cxn ang="0">
                  <a:pos x="42" y="45"/>
                </a:cxn>
                <a:cxn ang="0">
                  <a:pos x="36" y="47"/>
                </a:cxn>
                <a:cxn ang="0">
                  <a:pos x="31" y="49"/>
                </a:cxn>
                <a:cxn ang="0">
                  <a:pos x="26" y="51"/>
                </a:cxn>
                <a:cxn ang="0">
                  <a:pos x="19" y="49"/>
                </a:cxn>
                <a:cxn ang="0">
                  <a:pos x="12" y="47"/>
                </a:cxn>
                <a:cxn ang="0">
                  <a:pos x="7" y="43"/>
                </a:cxn>
                <a:cxn ang="0">
                  <a:pos x="3" y="38"/>
                </a:cxn>
                <a:cxn ang="0">
                  <a:pos x="1" y="33"/>
                </a:cxn>
                <a:cxn ang="0">
                  <a:pos x="0" y="26"/>
                </a:cxn>
                <a:cxn ang="0">
                  <a:pos x="1" y="19"/>
                </a:cxn>
                <a:cxn ang="0">
                  <a:pos x="5" y="12"/>
                </a:cxn>
                <a:cxn ang="0">
                  <a:pos x="8" y="7"/>
                </a:cxn>
                <a:cxn ang="0">
                  <a:pos x="14" y="3"/>
                </a:cxn>
                <a:cxn ang="0">
                  <a:pos x="21" y="1"/>
                </a:cxn>
                <a:cxn ang="0">
                  <a:pos x="28" y="0"/>
                </a:cxn>
                <a:cxn ang="0">
                  <a:pos x="35" y="1"/>
                </a:cxn>
                <a:cxn ang="0">
                  <a:pos x="38" y="1"/>
                </a:cxn>
                <a:cxn ang="0">
                  <a:pos x="42" y="3"/>
                </a:cxn>
                <a:cxn ang="0">
                  <a:pos x="43" y="5"/>
                </a:cxn>
                <a:cxn ang="0">
                  <a:pos x="45" y="8"/>
                </a:cxn>
                <a:cxn ang="0">
                  <a:pos x="47" y="10"/>
                </a:cxn>
                <a:cxn ang="0">
                  <a:pos x="47" y="10"/>
                </a:cxn>
                <a:cxn ang="0">
                  <a:pos x="45" y="14"/>
                </a:cxn>
                <a:cxn ang="0">
                  <a:pos x="43" y="15"/>
                </a:cxn>
                <a:cxn ang="0">
                  <a:pos x="40" y="17"/>
                </a:cxn>
                <a:cxn ang="0">
                  <a:pos x="36" y="17"/>
                </a:cxn>
                <a:cxn ang="0">
                  <a:pos x="35" y="15"/>
                </a:cxn>
                <a:cxn ang="0">
                  <a:pos x="35" y="14"/>
                </a:cxn>
                <a:cxn ang="0">
                  <a:pos x="33" y="10"/>
                </a:cxn>
                <a:cxn ang="0">
                  <a:pos x="33" y="8"/>
                </a:cxn>
                <a:cxn ang="0">
                  <a:pos x="33" y="7"/>
                </a:cxn>
                <a:cxn ang="0">
                  <a:pos x="31" y="5"/>
                </a:cxn>
                <a:cxn ang="0">
                  <a:pos x="28" y="3"/>
                </a:cxn>
                <a:cxn ang="0">
                  <a:pos x="24" y="5"/>
                </a:cxn>
                <a:cxn ang="0">
                  <a:pos x="21" y="7"/>
                </a:cxn>
                <a:cxn ang="0">
                  <a:pos x="17" y="12"/>
                </a:cxn>
                <a:cxn ang="0">
                  <a:pos x="17" y="15"/>
                </a:cxn>
                <a:cxn ang="0">
                  <a:pos x="15" y="21"/>
                </a:cxn>
                <a:cxn ang="0">
                  <a:pos x="15" y="24"/>
                </a:cxn>
                <a:cxn ang="0">
                  <a:pos x="15" y="29"/>
                </a:cxn>
                <a:cxn ang="0">
                  <a:pos x="17" y="35"/>
                </a:cxn>
                <a:cxn ang="0">
                  <a:pos x="21" y="40"/>
                </a:cxn>
                <a:cxn ang="0">
                  <a:pos x="26" y="42"/>
                </a:cxn>
                <a:cxn ang="0">
                  <a:pos x="31" y="43"/>
                </a:cxn>
                <a:cxn ang="0">
                  <a:pos x="36" y="42"/>
                </a:cxn>
                <a:cxn ang="0">
                  <a:pos x="40" y="40"/>
                </a:cxn>
                <a:cxn ang="0">
                  <a:pos x="42" y="38"/>
                </a:cxn>
                <a:cxn ang="0">
                  <a:pos x="43" y="38"/>
                </a:cxn>
                <a:cxn ang="0">
                  <a:pos x="45" y="36"/>
                </a:cxn>
                <a:cxn ang="0">
                  <a:pos x="45" y="38"/>
                </a:cxn>
                <a:cxn ang="0">
                  <a:pos x="47" y="38"/>
                </a:cxn>
              </a:cxnLst>
              <a:rect l="0" t="0" r="r" b="b"/>
              <a:pathLst>
                <a:path w="47" h="51">
                  <a:moveTo>
                    <a:pt x="47" y="38"/>
                  </a:moveTo>
                  <a:lnTo>
                    <a:pt x="47" y="40"/>
                  </a:lnTo>
                  <a:lnTo>
                    <a:pt x="45" y="42"/>
                  </a:lnTo>
                  <a:lnTo>
                    <a:pt x="42" y="45"/>
                  </a:lnTo>
                  <a:lnTo>
                    <a:pt x="36" y="47"/>
                  </a:lnTo>
                  <a:lnTo>
                    <a:pt x="31" y="49"/>
                  </a:lnTo>
                  <a:lnTo>
                    <a:pt x="26" y="51"/>
                  </a:lnTo>
                  <a:lnTo>
                    <a:pt x="19" y="49"/>
                  </a:lnTo>
                  <a:lnTo>
                    <a:pt x="12" y="47"/>
                  </a:lnTo>
                  <a:lnTo>
                    <a:pt x="7" y="43"/>
                  </a:lnTo>
                  <a:lnTo>
                    <a:pt x="3" y="38"/>
                  </a:lnTo>
                  <a:lnTo>
                    <a:pt x="1" y="33"/>
                  </a:lnTo>
                  <a:lnTo>
                    <a:pt x="0" y="26"/>
                  </a:lnTo>
                  <a:lnTo>
                    <a:pt x="1" y="19"/>
                  </a:lnTo>
                  <a:lnTo>
                    <a:pt x="5" y="12"/>
                  </a:lnTo>
                  <a:lnTo>
                    <a:pt x="8" y="7"/>
                  </a:lnTo>
                  <a:lnTo>
                    <a:pt x="14" y="3"/>
                  </a:lnTo>
                  <a:lnTo>
                    <a:pt x="21" y="1"/>
                  </a:lnTo>
                  <a:lnTo>
                    <a:pt x="28" y="0"/>
                  </a:lnTo>
                  <a:lnTo>
                    <a:pt x="35" y="1"/>
                  </a:lnTo>
                  <a:lnTo>
                    <a:pt x="38" y="1"/>
                  </a:lnTo>
                  <a:lnTo>
                    <a:pt x="42" y="3"/>
                  </a:lnTo>
                  <a:lnTo>
                    <a:pt x="43" y="5"/>
                  </a:lnTo>
                  <a:lnTo>
                    <a:pt x="45" y="8"/>
                  </a:lnTo>
                  <a:lnTo>
                    <a:pt x="47" y="10"/>
                  </a:lnTo>
                  <a:lnTo>
                    <a:pt x="47" y="10"/>
                  </a:lnTo>
                  <a:lnTo>
                    <a:pt x="45" y="14"/>
                  </a:lnTo>
                  <a:lnTo>
                    <a:pt x="43" y="15"/>
                  </a:lnTo>
                  <a:lnTo>
                    <a:pt x="40" y="17"/>
                  </a:lnTo>
                  <a:lnTo>
                    <a:pt x="36" y="17"/>
                  </a:lnTo>
                  <a:lnTo>
                    <a:pt x="35" y="15"/>
                  </a:lnTo>
                  <a:lnTo>
                    <a:pt x="35" y="14"/>
                  </a:lnTo>
                  <a:lnTo>
                    <a:pt x="33" y="10"/>
                  </a:lnTo>
                  <a:lnTo>
                    <a:pt x="33" y="8"/>
                  </a:lnTo>
                  <a:lnTo>
                    <a:pt x="33" y="7"/>
                  </a:lnTo>
                  <a:lnTo>
                    <a:pt x="31" y="5"/>
                  </a:lnTo>
                  <a:lnTo>
                    <a:pt x="28" y="3"/>
                  </a:lnTo>
                  <a:lnTo>
                    <a:pt x="24" y="5"/>
                  </a:lnTo>
                  <a:lnTo>
                    <a:pt x="21" y="7"/>
                  </a:lnTo>
                  <a:lnTo>
                    <a:pt x="17" y="12"/>
                  </a:lnTo>
                  <a:lnTo>
                    <a:pt x="17" y="15"/>
                  </a:lnTo>
                  <a:lnTo>
                    <a:pt x="15" y="21"/>
                  </a:lnTo>
                  <a:lnTo>
                    <a:pt x="15" y="24"/>
                  </a:lnTo>
                  <a:lnTo>
                    <a:pt x="15" y="29"/>
                  </a:lnTo>
                  <a:lnTo>
                    <a:pt x="17" y="35"/>
                  </a:lnTo>
                  <a:lnTo>
                    <a:pt x="21" y="40"/>
                  </a:lnTo>
                  <a:lnTo>
                    <a:pt x="26" y="42"/>
                  </a:lnTo>
                  <a:lnTo>
                    <a:pt x="31" y="43"/>
                  </a:lnTo>
                  <a:lnTo>
                    <a:pt x="36" y="42"/>
                  </a:lnTo>
                  <a:lnTo>
                    <a:pt x="40" y="40"/>
                  </a:lnTo>
                  <a:lnTo>
                    <a:pt x="42" y="38"/>
                  </a:lnTo>
                  <a:lnTo>
                    <a:pt x="43" y="38"/>
                  </a:lnTo>
                  <a:lnTo>
                    <a:pt x="45" y="36"/>
                  </a:lnTo>
                  <a:lnTo>
                    <a:pt x="45" y="38"/>
                  </a:lnTo>
                  <a:lnTo>
                    <a:pt x="47" y="38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6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charset="0"/>
                <a:ea typeface="ＭＳ Ｐゴシック"/>
                <a:cs typeface="Arial"/>
              </a:endParaRPr>
            </a:p>
          </p:txBody>
        </p:sp>
        <p:sp>
          <p:nvSpPr>
            <p:cNvPr id="6756553" name="Rectangle 201">
              <a:extLst>
                <a:ext uri="{FF2B5EF4-FFF2-40B4-BE49-F238E27FC236}">
                  <a16:creationId xmlns:a16="http://schemas.microsoft.com/office/drawing/2014/main" id="{0A0F111C-AF3C-4180-A594-784E3E7D1C9F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1968" y="896"/>
              <a:ext cx="84" cy="13"/>
            </a:xfrm>
            <a:prstGeom prst="rect">
              <a:avLst/>
            </a:prstGeom>
            <a:solidFill>
              <a:srgbClr val="FFFFFF"/>
            </a:solidFill>
            <a:ln w="0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6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Arial" charset="0"/>
                <a:ea typeface="ＭＳ Ｐゴシック" panose="020B0600070205080204" pitchFamily="34" charset="-128"/>
                <a:cs typeface="Arial"/>
              </a:endParaRPr>
            </a:p>
          </p:txBody>
        </p:sp>
      </p:grpSp>
      <p:grpSp>
        <p:nvGrpSpPr>
          <p:cNvPr id="111686" name="Group 202">
            <a:extLst>
              <a:ext uri="{FF2B5EF4-FFF2-40B4-BE49-F238E27FC236}">
                <a16:creationId xmlns:a16="http://schemas.microsoft.com/office/drawing/2014/main" id="{AF88D255-A77A-470E-ABB9-B56D19F4E956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8421688" y="4930776"/>
            <a:ext cx="138112" cy="68263"/>
            <a:chOff x="1849" y="864"/>
            <a:chExt cx="203" cy="82"/>
          </a:xfrm>
        </p:grpSpPr>
        <p:sp>
          <p:nvSpPr>
            <p:cNvPr id="6756555" name="Freeform 203">
              <a:extLst>
                <a:ext uri="{FF2B5EF4-FFF2-40B4-BE49-F238E27FC236}">
                  <a16:creationId xmlns:a16="http://schemas.microsoft.com/office/drawing/2014/main" id="{B8CDE278-16B4-4D9D-9DB0-CA64EB8FA0FE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849" y="864"/>
              <a:ext cx="58" cy="82"/>
            </a:xfrm>
            <a:custGeom>
              <a:avLst/>
              <a:gdLst/>
              <a:ahLst/>
              <a:cxnLst>
                <a:cxn ang="0">
                  <a:pos x="47" y="38"/>
                </a:cxn>
                <a:cxn ang="0">
                  <a:pos x="47" y="40"/>
                </a:cxn>
                <a:cxn ang="0">
                  <a:pos x="45" y="42"/>
                </a:cxn>
                <a:cxn ang="0">
                  <a:pos x="42" y="45"/>
                </a:cxn>
                <a:cxn ang="0">
                  <a:pos x="36" y="47"/>
                </a:cxn>
                <a:cxn ang="0">
                  <a:pos x="31" y="49"/>
                </a:cxn>
                <a:cxn ang="0">
                  <a:pos x="26" y="51"/>
                </a:cxn>
                <a:cxn ang="0">
                  <a:pos x="19" y="49"/>
                </a:cxn>
                <a:cxn ang="0">
                  <a:pos x="12" y="47"/>
                </a:cxn>
                <a:cxn ang="0">
                  <a:pos x="7" y="43"/>
                </a:cxn>
                <a:cxn ang="0">
                  <a:pos x="3" y="38"/>
                </a:cxn>
                <a:cxn ang="0">
                  <a:pos x="1" y="33"/>
                </a:cxn>
                <a:cxn ang="0">
                  <a:pos x="0" y="26"/>
                </a:cxn>
                <a:cxn ang="0">
                  <a:pos x="1" y="19"/>
                </a:cxn>
                <a:cxn ang="0">
                  <a:pos x="5" y="12"/>
                </a:cxn>
                <a:cxn ang="0">
                  <a:pos x="8" y="7"/>
                </a:cxn>
                <a:cxn ang="0">
                  <a:pos x="14" y="3"/>
                </a:cxn>
                <a:cxn ang="0">
                  <a:pos x="21" y="1"/>
                </a:cxn>
                <a:cxn ang="0">
                  <a:pos x="28" y="0"/>
                </a:cxn>
                <a:cxn ang="0">
                  <a:pos x="35" y="1"/>
                </a:cxn>
                <a:cxn ang="0">
                  <a:pos x="38" y="1"/>
                </a:cxn>
                <a:cxn ang="0">
                  <a:pos x="42" y="3"/>
                </a:cxn>
                <a:cxn ang="0">
                  <a:pos x="43" y="5"/>
                </a:cxn>
                <a:cxn ang="0">
                  <a:pos x="45" y="8"/>
                </a:cxn>
                <a:cxn ang="0">
                  <a:pos x="47" y="10"/>
                </a:cxn>
                <a:cxn ang="0">
                  <a:pos x="47" y="10"/>
                </a:cxn>
                <a:cxn ang="0">
                  <a:pos x="45" y="14"/>
                </a:cxn>
                <a:cxn ang="0">
                  <a:pos x="43" y="15"/>
                </a:cxn>
                <a:cxn ang="0">
                  <a:pos x="40" y="17"/>
                </a:cxn>
                <a:cxn ang="0">
                  <a:pos x="36" y="17"/>
                </a:cxn>
                <a:cxn ang="0">
                  <a:pos x="35" y="15"/>
                </a:cxn>
                <a:cxn ang="0">
                  <a:pos x="35" y="14"/>
                </a:cxn>
                <a:cxn ang="0">
                  <a:pos x="33" y="10"/>
                </a:cxn>
                <a:cxn ang="0">
                  <a:pos x="33" y="8"/>
                </a:cxn>
                <a:cxn ang="0">
                  <a:pos x="33" y="7"/>
                </a:cxn>
                <a:cxn ang="0">
                  <a:pos x="31" y="5"/>
                </a:cxn>
                <a:cxn ang="0">
                  <a:pos x="28" y="3"/>
                </a:cxn>
                <a:cxn ang="0">
                  <a:pos x="24" y="5"/>
                </a:cxn>
                <a:cxn ang="0">
                  <a:pos x="21" y="7"/>
                </a:cxn>
                <a:cxn ang="0">
                  <a:pos x="17" y="12"/>
                </a:cxn>
                <a:cxn ang="0">
                  <a:pos x="17" y="15"/>
                </a:cxn>
                <a:cxn ang="0">
                  <a:pos x="15" y="21"/>
                </a:cxn>
                <a:cxn ang="0">
                  <a:pos x="15" y="24"/>
                </a:cxn>
                <a:cxn ang="0">
                  <a:pos x="15" y="29"/>
                </a:cxn>
                <a:cxn ang="0">
                  <a:pos x="17" y="35"/>
                </a:cxn>
                <a:cxn ang="0">
                  <a:pos x="21" y="40"/>
                </a:cxn>
                <a:cxn ang="0">
                  <a:pos x="26" y="42"/>
                </a:cxn>
                <a:cxn ang="0">
                  <a:pos x="31" y="43"/>
                </a:cxn>
                <a:cxn ang="0">
                  <a:pos x="36" y="42"/>
                </a:cxn>
                <a:cxn ang="0">
                  <a:pos x="40" y="40"/>
                </a:cxn>
                <a:cxn ang="0">
                  <a:pos x="42" y="38"/>
                </a:cxn>
                <a:cxn ang="0">
                  <a:pos x="43" y="38"/>
                </a:cxn>
                <a:cxn ang="0">
                  <a:pos x="45" y="36"/>
                </a:cxn>
                <a:cxn ang="0">
                  <a:pos x="45" y="38"/>
                </a:cxn>
                <a:cxn ang="0">
                  <a:pos x="47" y="38"/>
                </a:cxn>
              </a:cxnLst>
              <a:rect l="0" t="0" r="r" b="b"/>
              <a:pathLst>
                <a:path w="47" h="51">
                  <a:moveTo>
                    <a:pt x="47" y="38"/>
                  </a:moveTo>
                  <a:lnTo>
                    <a:pt x="47" y="40"/>
                  </a:lnTo>
                  <a:lnTo>
                    <a:pt x="45" y="42"/>
                  </a:lnTo>
                  <a:lnTo>
                    <a:pt x="42" y="45"/>
                  </a:lnTo>
                  <a:lnTo>
                    <a:pt x="36" y="47"/>
                  </a:lnTo>
                  <a:lnTo>
                    <a:pt x="31" y="49"/>
                  </a:lnTo>
                  <a:lnTo>
                    <a:pt x="26" y="51"/>
                  </a:lnTo>
                  <a:lnTo>
                    <a:pt x="19" y="49"/>
                  </a:lnTo>
                  <a:lnTo>
                    <a:pt x="12" y="47"/>
                  </a:lnTo>
                  <a:lnTo>
                    <a:pt x="7" y="43"/>
                  </a:lnTo>
                  <a:lnTo>
                    <a:pt x="3" y="38"/>
                  </a:lnTo>
                  <a:lnTo>
                    <a:pt x="1" y="33"/>
                  </a:lnTo>
                  <a:lnTo>
                    <a:pt x="0" y="26"/>
                  </a:lnTo>
                  <a:lnTo>
                    <a:pt x="1" y="19"/>
                  </a:lnTo>
                  <a:lnTo>
                    <a:pt x="5" y="12"/>
                  </a:lnTo>
                  <a:lnTo>
                    <a:pt x="8" y="7"/>
                  </a:lnTo>
                  <a:lnTo>
                    <a:pt x="14" y="3"/>
                  </a:lnTo>
                  <a:lnTo>
                    <a:pt x="21" y="1"/>
                  </a:lnTo>
                  <a:lnTo>
                    <a:pt x="28" y="0"/>
                  </a:lnTo>
                  <a:lnTo>
                    <a:pt x="35" y="1"/>
                  </a:lnTo>
                  <a:lnTo>
                    <a:pt x="38" y="1"/>
                  </a:lnTo>
                  <a:lnTo>
                    <a:pt x="42" y="3"/>
                  </a:lnTo>
                  <a:lnTo>
                    <a:pt x="43" y="5"/>
                  </a:lnTo>
                  <a:lnTo>
                    <a:pt x="45" y="8"/>
                  </a:lnTo>
                  <a:lnTo>
                    <a:pt x="47" y="10"/>
                  </a:lnTo>
                  <a:lnTo>
                    <a:pt x="47" y="10"/>
                  </a:lnTo>
                  <a:lnTo>
                    <a:pt x="45" y="14"/>
                  </a:lnTo>
                  <a:lnTo>
                    <a:pt x="43" y="15"/>
                  </a:lnTo>
                  <a:lnTo>
                    <a:pt x="40" y="17"/>
                  </a:lnTo>
                  <a:lnTo>
                    <a:pt x="36" y="17"/>
                  </a:lnTo>
                  <a:lnTo>
                    <a:pt x="35" y="15"/>
                  </a:lnTo>
                  <a:lnTo>
                    <a:pt x="35" y="14"/>
                  </a:lnTo>
                  <a:lnTo>
                    <a:pt x="33" y="10"/>
                  </a:lnTo>
                  <a:lnTo>
                    <a:pt x="33" y="8"/>
                  </a:lnTo>
                  <a:lnTo>
                    <a:pt x="33" y="7"/>
                  </a:lnTo>
                  <a:lnTo>
                    <a:pt x="31" y="5"/>
                  </a:lnTo>
                  <a:lnTo>
                    <a:pt x="28" y="3"/>
                  </a:lnTo>
                  <a:lnTo>
                    <a:pt x="24" y="5"/>
                  </a:lnTo>
                  <a:lnTo>
                    <a:pt x="21" y="7"/>
                  </a:lnTo>
                  <a:lnTo>
                    <a:pt x="17" y="12"/>
                  </a:lnTo>
                  <a:lnTo>
                    <a:pt x="17" y="15"/>
                  </a:lnTo>
                  <a:lnTo>
                    <a:pt x="15" y="21"/>
                  </a:lnTo>
                  <a:lnTo>
                    <a:pt x="15" y="24"/>
                  </a:lnTo>
                  <a:lnTo>
                    <a:pt x="15" y="29"/>
                  </a:lnTo>
                  <a:lnTo>
                    <a:pt x="17" y="35"/>
                  </a:lnTo>
                  <a:lnTo>
                    <a:pt x="21" y="40"/>
                  </a:lnTo>
                  <a:lnTo>
                    <a:pt x="26" y="42"/>
                  </a:lnTo>
                  <a:lnTo>
                    <a:pt x="31" y="43"/>
                  </a:lnTo>
                  <a:lnTo>
                    <a:pt x="36" y="42"/>
                  </a:lnTo>
                  <a:lnTo>
                    <a:pt x="40" y="40"/>
                  </a:lnTo>
                  <a:lnTo>
                    <a:pt x="42" y="38"/>
                  </a:lnTo>
                  <a:lnTo>
                    <a:pt x="43" y="38"/>
                  </a:lnTo>
                  <a:lnTo>
                    <a:pt x="45" y="36"/>
                  </a:lnTo>
                  <a:lnTo>
                    <a:pt x="45" y="38"/>
                  </a:lnTo>
                  <a:lnTo>
                    <a:pt x="47" y="38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6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charset="0"/>
                <a:ea typeface="ＭＳ Ｐゴシック"/>
                <a:cs typeface="Arial"/>
              </a:endParaRPr>
            </a:p>
          </p:txBody>
        </p:sp>
        <p:sp>
          <p:nvSpPr>
            <p:cNvPr id="6756556" name="Rectangle 204">
              <a:extLst>
                <a:ext uri="{FF2B5EF4-FFF2-40B4-BE49-F238E27FC236}">
                  <a16:creationId xmlns:a16="http://schemas.microsoft.com/office/drawing/2014/main" id="{C21CAB64-4F59-4A18-88D2-DB5E69B5BF5B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1968" y="896"/>
              <a:ext cx="84" cy="13"/>
            </a:xfrm>
            <a:prstGeom prst="rect">
              <a:avLst/>
            </a:prstGeom>
            <a:solidFill>
              <a:srgbClr val="FFFFFF"/>
            </a:solidFill>
            <a:ln w="0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6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Arial" charset="0"/>
                <a:ea typeface="ＭＳ Ｐゴシック" panose="020B0600070205080204" pitchFamily="34" charset="-128"/>
                <a:cs typeface="Arial"/>
              </a:endParaRPr>
            </a:p>
          </p:txBody>
        </p:sp>
      </p:grpSp>
      <p:grpSp>
        <p:nvGrpSpPr>
          <p:cNvPr id="111687" name="Group 205">
            <a:extLst>
              <a:ext uri="{FF2B5EF4-FFF2-40B4-BE49-F238E27FC236}">
                <a16:creationId xmlns:a16="http://schemas.microsoft.com/office/drawing/2014/main" id="{42AC93F1-82FD-41EE-B4C3-0E5C97B5FE8D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8421688" y="5164138"/>
            <a:ext cx="138112" cy="68262"/>
            <a:chOff x="1849" y="864"/>
            <a:chExt cx="203" cy="82"/>
          </a:xfrm>
        </p:grpSpPr>
        <p:sp>
          <p:nvSpPr>
            <p:cNvPr id="6756558" name="Freeform 206">
              <a:extLst>
                <a:ext uri="{FF2B5EF4-FFF2-40B4-BE49-F238E27FC236}">
                  <a16:creationId xmlns:a16="http://schemas.microsoft.com/office/drawing/2014/main" id="{5DEF61BC-77C3-40B3-A0E3-9C8D8FCA03B9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849" y="860"/>
              <a:ext cx="58" cy="82"/>
            </a:xfrm>
            <a:custGeom>
              <a:avLst/>
              <a:gdLst/>
              <a:ahLst/>
              <a:cxnLst>
                <a:cxn ang="0">
                  <a:pos x="47" y="38"/>
                </a:cxn>
                <a:cxn ang="0">
                  <a:pos x="47" y="40"/>
                </a:cxn>
                <a:cxn ang="0">
                  <a:pos x="45" y="42"/>
                </a:cxn>
                <a:cxn ang="0">
                  <a:pos x="42" y="45"/>
                </a:cxn>
                <a:cxn ang="0">
                  <a:pos x="36" y="47"/>
                </a:cxn>
                <a:cxn ang="0">
                  <a:pos x="31" y="49"/>
                </a:cxn>
                <a:cxn ang="0">
                  <a:pos x="26" y="51"/>
                </a:cxn>
                <a:cxn ang="0">
                  <a:pos x="19" y="49"/>
                </a:cxn>
                <a:cxn ang="0">
                  <a:pos x="12" y="47"/>
                </a:cxn>
                <a:cxn ang="0">
                  <a:pos x="7" y="43"/>
                </a:cxn>
                <a:cxn ang="0">
                  <a:pos x="3" y="38"/>
                </a:cxn>
                <a:cxn ang="0">
                  <a:pos x="1" y="33"/>
                </a:cxn>
                <a:cxn ang="0">
                  <a:pos x="0" y="26"/>
                </a:cxn>
                <a:cxn ang="0">
                  <a:pos x="1" y="19"/>
                </a:cxn>
                <a:cxn ang="0">
                  <a:pos x="5" y="12"/>
                </a:cxn>
                <a:cxn ang="0">
                  <a:pos x="8" y="7"/>
                </a:cxn>
                <a:cxn ang="0">
                  <a:pos x="14" y="3"/>
                </a:cxn>
                <a:cxn ang="0">
                  <a:pos x="21" y="1"/>
                </a:cxn>
                <a:cxn ang="0">
                  <a:pos x="28" y="0"/>
                </a:cxn>
                <a:cxn ang="0">
                  <a:pos x="35" y="1"/>
                </a:cxn>
                <a:cxn ang="0">
                  <a:pos x="38" y="1"/>
                </a:cxn>
                <a:cxn ang="0">
                  <a:pos x="42" y="3"/>
                </a:cxn>
                <a:cxn ang="0">
                  <a:pos x="43" y="5"/>
                </a:cxn>
                <a:cxn ang="0">
                  <a:pos x="45" y="8"/>
                </a:cxn>
                <a:cxn ang="0">
                  <a:pos x="47" y="10"/>
                </a:cxn>
                <a:cxn ang="0">
                  <a:pos x="47" y="10"/>
                </a:cxn>
                <a:cxn ang="0">
                  <a:pos x="45" y="14"/>
                </a:cxn>
                <a:cxn ang="0">
                  <a:pos x="43" y="15"/>
                </a:cxn>
                <a:cxn ang="0">
                  <a:pos x="40" y="17"/>
                </a:cxn>
                <a:cxn ang="0">
                  <a:pos x="36" y="17"/>
                </a:cxn>
                <a:cxn ang="0">
                  <a:pos x="35" y="15"/>
                </a:cxn>
                <a:cxn ang="0">
                  <a:pos x="35" y="14"/>
                </a:cxn>
                <a:cxn ang="0">
                  <a:pos x="33" y="10"/>
                </a:cxn>
                <a:cxn ang="0">
                  <a:pos x="33" y="8"/>
                </a:cxn>
                <a:cxn ang="0">
                  <a:pos x="33" y="7"/>
                </a:cxn>
                <a:cxn ang="0">
                  <a:pos x="31" y="5"/>
                </a:cxn>
                <a:cxn ang="0">
                  <a:pos x="28" y="3"/>
                </a:cxn>
                <a:cxn ang="0">
                  <a:pos x="24" y="5"/>
                </a:cxn>
                <a:cxn ang="0">
                  <a:pos x="21" y="7"/>
                </a:cxn>
                <a:cxn ang="0">
                  <a:pos x="17" y="12"/>
                </a:cxn>
                <a:cxn ang="0">
                  <a:pos x="17" y="15"/>
                </a:cxn>
                <a:cxn ang="0">
                  <a:pos x="15" y="21"/>
                </a:cxn>
                <a:cxn ang="0">
                  <a:pos x="15" y="24"/>
                </a:cxn>
                <a:cxn ang="0">
                  <a:pos x="15" y="29"/>
                </a:cxn>
                <a:cxn ang="0">
                  <a:pos x="17" y="35"/>
                </a:cxn>
                <a:cxn ang="0">
                  <a:pos x="21" y="40"/>
                </a:cxn>
                <a:cxn ang="0">
                  <a:pos x="26" y="42"/>
                </a:cxn>
                <a:cxn ang="0">
                  <a:pos x="31" y="43"/>
                </a:cxn>
                <a:cxn ang="0">
                  <a:pos x="36" y="42"/>
                </a:cxn>
                <a:cxn ang="0">
                  <a:pos x="40" y="40"/>
                </a:cxn>
                <a:cxn ang="0">
                  <a:pos x="42" y="38"/>
                </a:cxn>
                <a:cxn ang="0">
                  <a:pos x="43" y="38"/>
                </a:cxn>
                <a:cxn ang="0">
                  <a:pos x="45" y="36"/>
                </a:cxn>
                <a:cxn ang="0">
                  <a:pos x="45" y="38"/>
                </a:cxn>
                <a:cxn ang="0">
                  <a:pos x="47" y="38"/>
                </a:cxn>
              </a:cxnLst>
              <a:rect l="0" t="0" r="r" b="b"/>
              <a:pathLst>
                <a:path w="47" h="51">
                  <a:moveTo>
                    <a:pt x="47" y="38"/>
                  </a:moveTo>
                  <a:lnTo>
                    <a:pt x="47" y="40"/>
                  </a:lnTo>
                  <a:lnTo>
                    <a:pt x="45" y="42"/>
                  </a:lnTo>
                  <a:lnTo>
                    <a:pt x="42" y="45"/>
                  </a:lnTo>
                  <a:lnTo>
                    <a:pt x="36" y="47"/>
                  </a:lnTo>
                  <a:lnTo>
                    <a:pt x="31" y="49"/>
                  </a:lnTo>
                  <a:lnTo>
                    <a:pt x="26" y="51"/>
                  </a:lnTo>
                  <a:lnTo>
                    <a:pt x="19" y="49"/>
                  </a:lnTo>
                  <a:lnTo>
                    <a:pt x="12" y="47"/>
                  </a:lnTo>
                  <a:lnTo>
                    <a:pt x="7" y="43"/>
                  </a:lnTo>
                  <a:lnTo>
                    <a:pt x="3" y="38"/>
                  </a:lnTo>
                  <a:lnTo>
                    <a:pt x="1" y="33"/>
                  </a:lnTo>
                  <a:lnTo>
                    <a:pt x="0" y="26"/>
                  </a:lnTo>
                  <a:lnTo>
                    <a:pt x="1" y="19"/>
                  </a:lnTo>
                  <a:lnTo>
                    <a:pt x="5" y="12"/>
                  </a:lnTo>
                  <a:lnTo>
                    <a:pt x="8" y="7"/>
                  </a:lnTo>
                  <a:lnTo>
                    <a:pt x="14" y="3"/>
                  </a:lnTo>
                  <a:lnTo>
                    <a:pt x="21" y="1"/>
                  </a:lnTo>
                  <a:lnTo>
                    <a:pt x="28" y="0"/>
                  </a:lnTo>
                  <a:lnTo>
                    <a:pt x="35" y="1"/>
                  </a:lnTo>
                  <a:lnTo>
                    <a:pt x="38" y="1"/>
                  </a:lnTo>
                  <a:lnTo>
                    <a:pt x="42" y="3"/>
                  </a:lnTo>
                  <a:lnTo>
                    <a:pt x="43" y="5"/>
                  </a:lnTo>
                  <a:lnTo>
                    <a:pt x="45" y="8"/>
                  </a:lnTo>
                  <a:lnTo>
                    <a:pt x="47" y="10"/>
                  </a:lnTo>
                  <a:lnTo>
                    <a:pt x="47" y="10"/>
                  </a:lnTo>
                  <a:lnTo>
                    <a:pt x="45" y="14"/>
                  </a:lnTo>
                  <a:lnTo>
                    <a:pt x="43" y="15"/>
                  </a:lnTo>
                  <a:lnTo>
                    <a:pt x="40" y="17"/>
                  </a:lnTo>
                  <a:lnTo>
                    <a:pt x="36" y="17"/>
                  </a:lnTo>
                  <a:lnTo>
                    <a:pt x="35" y="15"/>
                  </a:lnTo>
                  <a:lnTo>
                    <a:pt x="35" y="14"/>
                  </a:lnTo>
                  <a:lnTo>
                    <a:pt x="33" y="10"/>
                  </a:lnTo>
                  <a:lnTo>
                    <a:pt x="33" y="8"/>
                  </a:lnTo>
                  <a:lnTo>
                    <a:pt x="33" y="7"/>
                  </a:lnTo>
                  <a:lnTo>
                    <a:pt x="31" y="5"/>
                  </a:lnTo>
                  <a:lnTo>
                    <a:pt x="28" y="3"/>
                  </a:lnTo>
                  <a:lnTo>
                    <a:pt x="24" y="5"/>
                  </a:lnTo>
                  <a:lnTo>
                    <a:pt x="21" y="7"/>
                  </a:lnTo>
                  <a:lnTo>
                    <a:pt x="17" y="12"/>
                  </a:lnTo>
                  <a:lnTo>
                    <a:pt x="17" y="15"/>
                  </a:lnTo>
                  <a:lnTo>
                    <a:pt x="15" y="21"/>
                  </a:lnTo>
                  <a:lnTo>
                    <a:pt x="15" y="24"/>
                  </a:lnTo>
                  <a:lnTo>
                    <a:pt x="15" y="29"/>
                  </a:lnTo>
                  <a:lnTo>
                    <a:pt x="17" y="35"/>
                  </a:lnTo>
                  <a:lnTo>
                    <a:pt x="21" y="40"/>
                  </a:lnTo>
                  <a:lnTo>
                    <a:pt x="26" y="42"/>
                  </a:lnTo>
                  <a:lnTo>
                    <a:pt x="31" y="43"/>
                  </a:lnTo>
                  <a:lnTo>
                    <a:pt x="36" y="42"/>
                  </a:lnTo>
                  <a:lnTo>
                    <a:pt x="40" y="40"/>
                  </a:lnTo>
                  <a:lnTo>
                    <a:pt x="42" y="38"/>
                  </a:lnTo>
                  <a:lnTo>
                    <a:pt x="43" y="38"/>
                  </a:lnTo>
                  <a:lnTo>
                    <a:pt x="45" y="36"/>
                  </a:lnTo>
                  <a:lnTo>
                    <a:pt x="45" y="38"/>
                  </a:lnTo>
                  <a:lnTo>
                    <a:pt x="47" y="38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6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charset="0"/>
                <a:ea typeface="ＭＳ Ｐゴシック"/>
                <a:cs typeface="Arial"/>
              </a:endParaRPr>
            </a:p>
          </p:txBody>
        </p:sp>
        <p:sp>
          <p:nvSpPr>
            <p:cNvPr id="6756559" name="Rectangle 207">
              <a:extLst>
                <a:ext uri="{FF2B5EF4-FFF2-40B4-BE49-F238E27FC236}">
                  <a16:creationId xmlns:a16="http://schemas.microsoft.com/office/drawing/2014/main" id="{857154E8-515F-42B0-8FA1-2DE2AFD2D51E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1968" y="896"/>
              <a:ext cx="84" cy="13"/>
            </a:xfrm>
            <a:prstGeom prst="rect">
              <a:avLst/>
            </a:prstGeom>
            <a:solidFill>
              <a:srgbClr val="FFFFFF"/>
            </a:solidFill>
            <a:ln w="0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6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Arial" charset="0"/>
                <a:ea typeface="ＭＳ Ｐゴシック" panose="020B0600070205080204" pitchFamily="34" charset="-128"/>
                <a:cs typeface="Arial"/>
              </a:endParaRPr>
            </a:p>
          </p:txBody>
        </p:sp>
      </p:grpSp>
      <p:grpSp>
        <p:nvGrpSpPr>
          <p:cNvPr id="111688" name="Group 208">
            <a:extLst>
              <a:ext uri="{FF2B5EF4-FFF2-40B4-BE49-F238E27FC236}">
                <a16:creationId xmlns:a16="http://schemas.microsoft.com/office/drawing/2014/main" id="{FABBD6E4-E7C7-4D36-8C53-78274AA2D44D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8423276" y="5276851"/>
            <a:ext cx="136525" cy="68263"/>
            <a:chOff x="1849" y="864"/>
            <a:chExt cx="203" cy="82"/>
          </a:xfrm>
        </p:grpSpPr>
        <p:sp>
          <p:nvSpPr>
            <p:cNvPr id="6756561" name="Freeform 209">
              <a:extLst>
                <a:ext uri="{FF2B5EF4-FFF2-40B4-BE49-F238E27FC236}">
                  <a16:creationId xmlns:a16="http://schemas.microsoft.com/office/drawing/2014/main" id="{B36839A8-55DF-44DD-A827-B2C0385D6925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849" y="864"/>
              <a:ext cx="59" cy="82"/>
            </a:xfrm>
            <a:custGeom>
              <a:avLst/>
              <a:gdLst/>
              <a:ahLst/>
              <a:cxnLst>
                <a:cxn ang="0">
                  <a:pos x="47" y="38"/>
                </a:cxn>
                <a:cxn ang="0">
                  <a:pos x="47" y="40"/>
                </a:cxn>
                <a:cxn ang="0">
                  <a:pos x="45" y="42"/>
                </a:cxn>
                <a:cxn ang="0">
                  <a:pos x="42" y="45"/>
                </a:cxn>
                <a:cxn ang="0">
                  <a:pos x="36" y="47"/>
                </a:cxn>
                <a:cxn ang="0">
                  <a:pos x="31" y="49"/>
                </a:cxn>
                <a:cxn ang="0">
                  <a:pos x="26" y="51"/>
                </a:cxn>
                <a:cxn ang="0">
                  <a:pos x="19" y="49"/>
                </a:cxn>
                <a:cxn ang="0">
                  <a:pos x="12" y="47"/>
                </a:cxn>
                <a:cxn ang="0">
                  <a:pos x="7" y="43"/>
                </a:cxn>
                <a:cxn ang="0">
                  <a:pos x="3" y="38"/>
                </a:cxn>
                <a:cxn ang="0">
                  <a:pos x="1" y="33"/>
                </a:cxn>
                <a:cxn ang="0">
                  <a:pos x="0" y="26"/>
                </a:cxn>
                <a:cxn ang="0">
                  <a:pos x="1" y="19"/>
                </a:cxn>
                <a:cxn ang="0">
                  <a:pos x="5" y="12"/>
                </a:cxn>
                <a:cxn ang="0">
                  <a:pos x="8" y="7"/>
                </a:cxn>
                <a:cxn ang="0">
                  <a:pos x="14" y="3"/>
                </a:cxn>
                <a:cxn ang="0">
                  <a:pos x="21" y="1"/>
                </a:cxn>
                <a:cxn ang="0">
                  <a:pos x="28" y="0"/>
                </a:cxn>
                <a:cxn ang="0">
                  <a:pos x="35" y="1"/>
                </a:cxn>
                <a:cxn ang="0">
                  <a:pos x="38" y="1"/>
                </a:cxn>
                <a:cxn ang="0">
                  <a:pos x="42" y="3"/>
                </a:cxn>
                <a:cxn ang="0">
                  <a:pos x="43" y="5"/>
                </a:cxn>
                <a:cxn ang="0">
                  <a:pos x="45" y="8"/>
                </a:cxn>
                <a:cxn ang="0">
                  <a:pos x="47" y="10"/>
                </a:cxn>
                <a:cxn ang="0">
                  <a:pos x="47" y="10"/>
                </a:cxn>
                <a:cxn ang="0">
                  <a:pos x="45" y="14"/>
                </a:cxn>
                <a:cxn ang="0">
                  <a:pos x="43" y="15"/>
                </a:cxn>
                <a:cxn ang="0">
                  <a:pos x="40" y="17"/>
                </a:cxn>
                <a:cxn ang="0">
                  <a:pos x="36" y="17"/>
                </a:cxn>
                <a:cxn ang="0">
                  <a:pos x="35" y="15"/>
                </a:cxn>
                <a:cxn ang="0">
                  <a:pos x="35" y="14"/>
                </a:cxn>
                <a:cxn ang="0">
                  <a:pos x="33" y="10"/>
                </a:cxn>
                <a:cxn ang="0">
                  <a:pos x="33" y="8"/>
                </a:cxn>
                <a:cxn ang="0">
                  <a:pos x="33" y="7"/>
                </a:cxn>
                <a:cxn ang="0">
                  <a:pos x="31" y="5"/>
                </a:cxn>
                <a:cxn ang="0">
                  <a:pos x="28" y="3"/>
                </a:cxn>
                <a:cxn ang="0">
                  <a:pos x="24" y="5"/>
                </a:cxn>
                <a:cxn ang="0">
                  <a:pos x="21" y="7"/>
                </a:cxn>
                <a:cxn ang="0">
                  <a:pos x="17" y="12"/>
                </a:cxn>
                <a:cxn ang="0">
                  <a:pos x="17" y="15"/>
                </a:cxn>
                <a:cxn ang="0">
                  <a:pos x="15" y="21"/>
                </a:cxn>
                <a:cxn ang="0">
                  <a:pos x="15" y="24"/>
                </a:cxn>
                <a:cxn ang="0">
                  <a:pos x="15" y="29"/>
                </a:cxn>
                <a:cxn ang="0">
                  <a:pos x="17" y="35"/>
                </a:cxn>
                <a:cxn ang="0">
                  <a:pos x="21" y="40"/>
                </a:cxn>
                <a:cxn ang="0">
                  <a:pos x="26" y="42"/>
                </a:cxn>
                <a:cxn ang="0">
                  <a:pos x="31" y="43"/>
                </a:cxn>
                <a:cxn ang="0">
                  <a:pos x="36" y="42"/>
                </a:cxn>
                <a:cxn ang="0">
                  <a:pos x="40" y="40"/>
                </a:cxn>
                <a:cxn ang="0">
                  <a:pos x="42" y="38"/>
                </a:cxn>
                <a:cxn ang="0">
                  <a:pos x="43" y="38"/>
                </a:cxn>
                <a:cxn ang="0">
                  <a:pos x="45" y="36"/>
                </a:cxn>
                <a:cxn ang="0">
                  <a:pos x="45" y="38"/>
                </a:cxn>
                <a:cxn ang="0">
                  <a:pos x="47" y="38"/>
                </a:cxn>
              </a:cxnLst>
              <a:rect l="0" t="0" r="r" b="b"/>
              <a:pathLst>
                <a:path w="47" h="51">
                  <a:moveTo>
                    <a:pt x="47" y="38"/>
                  </a:moveTo>
                  <a:lnTo>
                    <a:pt x="47" y="40"/>
                  </a:lnTo>
                  <a:lnTo>
                    <a:pt x="45" y="42"/>
                  </a:lnTo>
                  <a:lnTo>
                    <a:pt x="42" y="45"/>
                  </a:lnTo>
                  <a:lnTo>
                    <a:pt x="36" y="47"/>
                  </a:lnTo>
                  <a:lnTo>
                    <a:pt x="31" y="49"/>
                  </a:lnTo>
                  <a:lnTo>
                    <a:pt x="26" y="51"/>
                  </a:lnTo>
                  <a:lnTo>
                    <a:pt x="19" y="49"/>
                  </a:lnTo>
                  <a:lnTo>
                    <a:pt x="12" y="47"/>
                  </a:lnTo>
                  <a:lnTo>
                    <a:pt x="7" y="43"/>
                  </a:lnTo>
                  <a:lnTo>
                    <a:pt x="3" y="38"/>
                  </a:lnTo>
                  <a:lnTo>
                    <a:pt x="1" y="33"/>
                  </a:lnTo>
                  <a:lnTo>
                    <a:pt x="0" y="26"/>
                  </a:lnTo>
                  <a:lnTo>
                    <a:pt x="1" y="19"/>
                  </a:lnTo>
                  <a:lnTo>
                    <a:pt x="5" y="12"/>
                  </a:lnTo>
                  <a:lnTo>
                    <a:pt x="8" y="7"/>
                  </a:lnTo>
                  <a:lnTo>
                    <a:pt x="14" y="3"/>
                  </a:lnTo>
                  <a:lnTo>
                    <a:pt x="21" y="1"/>
                  </a:lnTo>
                  <a:lnTo>
                    <a:pt x="28" y="0"/>
                  </a:lnTo>
                  <a:lnTo>
                    <a:pt x="35" y="1"/>
                  </a:lnTo>
                  <a:lnTo>
                    <a:pt x="38" y="1"/>
                  </a:lnTo>
                  <a:lnTo>
                    <a:pt x="42" y="3"/>
                  </a:lnTo>
                  <a:lnTo>
                    <a:pt x="43" y="5"/>
                  </a:lnTo>
                  <a:lnTo>
                    <a:pt x="45" y="8"/>
                  </a:lnTo>
                  <a:lnTo>
                    <a:pt x="47" y="10"/>
                  </a:lnTo>
                  <a:lnTo>
                    <a:pt x="47" y="10"/>
                  </a:lnTo>
                  <a:lnTo>
                    <a:pt x="45" y="14"/>
                  </a:lnTo>
                  <a:lnTo>
                    <a:pt x="43" y="15"/>
                  </a:lnTo>
                  <a:lnTo>
                    <a:pt x="40" y="17"/>
                  </a:lnTo>
                  <a:lnTo>
                    <a:pt x="36" y="17"/>
                  </a:lnTo>
                  <a:lnTo>
                    <a:pt x="35" y="15"/>
                  </a:lnTo>
                  <a:lnTo>
                    <a:pt x="35" y="14"/>
                  </a:lnTo>
                  <a:lnTo>
                    <a:pt x="33" y="10"/>
                  </a:lnTo>
                  <a:lnTo>
                    <a:pt x="33" y="8"/>
                  </a:lnTo>
                  <a:lnTo>
                    <a:pt x="33" y="7"/>
                  </a:lnTo>
                  <a:lnTo>
                    <a:pt x="31" y="5"/>
                  </a:lnTo>
                  <a:lnTo>
                    <a:pt x="28" y="3"/>
                  </a:lnTo>
                  <a:lnTo>
                    <a:pt x="24" y="5"/>
                  </a:lnTo>
                  <a:lnTo>
                    <a:pt x="21" y="7"/>
                  </a:lnTo>
                  <a:lnTo>
                    <a:pt x="17" y="12"/>
                  </a:lnTo>
                  <a:lnTo>
                    <a:pt x="17" y="15"/>
                  </a:lnTo>
                  <a:lnTo>
                    <a:pt x="15" y="21"/>
                  </a:lnTo>
                  <a:lnTo>
                    <a:pt x="15" y="24"/>
                  </a:lnTo>
                  <a:lnTo>
                    <a:pt x="15" y="29"/>
                  </a:lnTo>
                  <a:lnTo>
                    <a:pt x="17" y="35"/>
                  </a:lnTo>
                  <a:lnTo>
                    <a:pt x="21" y="40"/>
                  </a:lnTo>
                  <a:lnTo>
                    <a:pt x="26" y="42"/>
                  </a:lnTo>
                  <a:lnTo>
                    <a:pt x="31" y="43"/>
                  </a:lnTo>
                  <a:lnTo>
                    <a:pt x="36" y="42"/>
                  </a:lnTo>
                  <a:lnTo>
                    <a:pt x="40" y="40"/>
                  </a:lnTo>
                  <a:lnTo>
                    <a:pt x="42" y="38"/>
                  </a:lnTo>
                  <a:lnTo>
                    <a:pt x="43" y="38"/>
                  </a:lnTo>
                  <a:lnTo>
                    <a:pt x="45" y="36"/>
                  </a:lnTo>
                  <a:lnTo>
                    <a:pt x="45" y="38"/>
                  </a:lnTo>
                  <a:lnTo>
                    <a:pt x="47" y="38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6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charset="0"/>
                <a:ea typeface="ＭＳ Ｐゴシック"/>
                <a:cs typeface="Arial"/>
              </a:endParaRPr>
            </a:p>
          </p:txBody>
        </p:sp>
        <p:sp>
          <p:nvSpPr>
            <p:cNvPr id="6756562" name="Rectangle 210">
              <a:extLst>
                <a:ext uri="{FF2B5EF4-FFF2-40B4-BE49-F238E27FC236}">
                  <a16:creationId xmlns:a16="http://schemas.microsoft.com/office/drawing/2014/main" id="{8C1DEBAE-CA48-4DB4-972D-DDEC336504C9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1967" y="896"/>
              <a:ext cx="85" cy="13"/>
            </a:xfrm>
            <a:prstGeom prst="rect">
              <a:avLst/>
            </a:prstGeom>
            <a:solidFill>
              <a:srgbClr val="FFFFFF"/>
            </a:solidFill>
            <a:ln w="0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6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Arial" charset="0"/>
                <a:ea typeface="ＭＳ Ｐゴシック" panose="020B0600070205080204" pitchFamily="34" charset="-128"/>
                <a:cs typeface="Arial"/>
              </a:endParaRPr>
            </a:p>
          </p:txBody>
        </p:sp>
      </p:grpSp>
      <p:grpSp>
        <p:nvGrpSpPr>
          <p:cNvPr id="111689" name="Group 211">
            <a:extLst>
              <a:ext uri="{FF2B5EF4-FFF2-40B4-BE49-F238E27FC236}">
                <a16:creationId xmlns:a16="http://schemas.microsoft.com/office/drawing/2014/main" id="{85A9F7DE-1D33-4F0F-AEF3-D4763EFA6AD3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8420101" y="5045076"/>
            <a:ext cx="138113" cy="68263"/>
            <a:chOff x="1849" y="864"/>
            <a:chExt cx="203" cy="82"/>
          </a:xfrm>
        </p:grpSpPr>
        <p:sp>
          <p:nvSpPr>
            <p:cNvPr id="6756564" name="Freeform 212">
              <a:extLst>
                <a:ext uri="{FF2B5EF4-FFF2-40B4-BE49-F238E27FC236}">
                  <a16:creationId xmlns:a16="http://schemas.microsoft.com/office/drawing/2014/main" id="{364CE34D-66D2-4830-94E7-6057FBDDAB7D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849" y="864"/>
              <a:ext cx="58" cy="82"/>
            </a:xfrm>
            <a:custGeom>
              <a:avLst/>
              <a:gdLst/>
              <a:ahLst/>
              <a:cxnLst>
                <a:cxn ang="0">
                  <a:pos x="47" y="38"/>
                </a:cxn>
                <a:cxn ang="0">
                  <a:pos x="47" y="40"/>
                </a:cxn>
                <a:cxn ang="0">
                  <a:pos x="45" y="42"/>
                </a:cxn>
                <a:cxn ang="0">
                  <a:pos x="42" y="45"/>
                </a:cxn>
                <a:cxn ang="0">
                  <a:pos x="36" y="47"/>
                </a:cxn>
                <a:cxn ang="0">
                  <a:pos x="31" y="49"/>
                </a:cxn>
                <a:cxn ang="0">
                  <a:pos x="26" y="51"/>
                </a:cxn>
                <a:cxn ang="0">
                  <a:pos x="19" y="49"/>
                </a:cxn>
                <a:cxn ang="0">
                  <a:pos x="12" y="47"/>
                </a:cxn>
                <a:cxn ang="0">
                  <a:pos x="7" y="43"/>
                </a:cxn>
                <a:cxn ang="0">
                  <a:pos x="3" y="38"/>
                </a:cxn>
                <a:cxn ang="0">
                  <a:pos x="1" y="33"/>
                </a:cxn>
                <a:cxn ang="0">
                  <a:pos x="0" y="26"/>
                </a:cxn>
                <a:cxn ang="0">
                  <a:pos x="1" y="19"/>
                </a:cxn>
                <a:cxn ang="0">
                  <a:pos x="5" y="12"/>
                </a:cxn>
                <a:cxn ang="0">
                  <a:pos x="8" y="7"/>
                </a:cxn>
                <a:cxn ang="0">
                  <a:pos x="14" y="3"/>
                </a:cxn>
                <a:cxn ang="0">
                  <a:pos x="21" y="1"/>
                </a:cxn>
                <a:cxn ang="0">
                  <a:pos x="28" y="0"/>
                </a:cxn>
                <a:cxn ang="0">
                  <a:pos x="35" y="1"/>
                </a:cxn>
                <a:cxn ang="0">
                  <a:pos x="38" y="1"/>
                </a:cxn>
                <a:cxn ang="0">
                  <a:pos x="42" y="3"/>
                </a:cxn>
                <a:cxn ang="0">
                  <a:pos x="43" y="5"/>
                </a:cxn>
                <a:cxn ang="0">
                  <a:pos x="45" y="8"/>
                </a:cxn>
                <a:cxn ang="0">
                  <a:pos x="47" y="10"/>
                </a:cxn>
                <a:cxn ang="0">
                  <a:pos x="47" y="10"/>
                </a:cxn>
                <a:cxn ang="0">
                  <a:pos x="45" y="14"/>
                </a:cxn>
                <a:cxn ang="0">
                  <a:pos x="43" y="15"/>
                </a:cxn>
                <a:cxn ang="0">
                  <a:pos x="40" y="17"/>
                </a:cxn>
                <a:cxn ang="0">
                  <a:pos x="36" y="17"/>
                </a:cxn>
                <a:cxn ang="0">
                  <a:pos x="35" y="15"/>
                </a:cxn>
                <a:cxn ang="0">
                  <a:pos x="35" y="14"/>
                </a:cxn>
                <a:cxn ang="0">
                  <a:pos x="33" y="10"/>
                </a:cxn>
                <a:cxn ang="0">
                  <a:pos x="33" y="8"/>
                </a:cxn>
                <a:cxn ang="0">
                  <a:pos x="33" y="7"/>
                </a:cxn>
                <a:cxn ang="0">
                  <a:pos x="31" y="5"/>
                </a:cxn>
                <a:cxn ang="0">
                  <a:pos x="28" y="3"/>
                </a:cxn>
                <a:cxn ang="0">
                  <a:pos x="24" y="5"/>
                </a:cxn>
                <a:cxn ang="0">
                  <a:pos x="21" y="7"/>
                </a:cxn>
                <a:cxn ang="0">
                  <a:pos x="17" y="12"/>
                </a:cxn>
                <a:cxn ang="0">
                  <a:pos x="17" y="15"/>
                </a:cxn>
                <a:cxn ang="0">
                  <a:pos x="15" y="21"/>
                </a:cxn>
                <a:cxn ang="0">
                  <a:pos x="15" y="24"/>
                </a:cxn>
                <a:cxn ang="0">
                  <a:pos x="15" y="29"/>
                </a:cxn>
                <a:cxn ang="0">
                  <a:pos x="17" y="35"/>
                </a:cxn>
                <a:cxn ang="0">
                  <a:pos x="21" y="40"/>
                </a:cxn>
                <a:cxn ang="0">
                  <a:pos x="26" y="42"/>
                </a:cxn>
                <a:cxn ang="0">
                  <a:pos x="31" y="43"/>
                </a:cxn>
                <a:cxn ang="0">
                  <a:pos x="36" y="42"/>
                </a:cxn>
                <a:cxn ang="0">
                  <a:pos x="40" y="40"/>
                </a:cxn>
                <a:cxn ang="0">
                  <a:pos x="42" y="38"/>
                </a:cxn>
                <a:cxn ang="0">
                  <a:pos x="43" y="38"/>
                </a:cxn>
                <a:cxn ang="0">
                  <a:pos x="45" y="36"/>
                </a:cxn>
                <a:cxn ang="0">
                  <a:pos x="45" y="38"/>
                </a:cxn>
                <a:cxn ang="0">
                  <a:pos x="47" y="38"/>
                </a:cxn>
              </a:cxnLst>
              <a:rect l="0" t="0" r="r" b="b"/>
              <a:pathLst>
                <a:path w="47" h="51">
                  <a:moveTo>
                    <a:pt x="47" y="38"/>
                  </a:moveTo>
                  <a:lnTo>
                    <a:pt x="47" y="40"/>
                  </a:lnTo>
                  <a:lnTo>
                    <a:pt x="45" y="42"/>
                  </a:lnTo>
                  <a:lnTo>
                    <a:pt x="42" y="45"/>
                  </a:lnTo>
                  <a:lnTo>
                    <a:pt x="36" y="47"/>
                  </a:lnTo>
                  <a:lnTo>
                    <a:pt x="31" y="49"/>
                  </a:lnTo>
                  <a:lnTo>
                    <a:pt x="26" y="51"/>
                  </a:lnTo>
                  <a:lnTo>
                    <a:pt x="19" y="49"/>
                  </a:lnTo>
                  <a:lnTo>
                    <a:pt x="12" y="47"/>
                  </a:lnTo>
                  <a:lnTo>
                    <a:pt x="7" y="43"/>
                  </a:lnTo>
                  <a:lnTo>
                    <a:pt x="3" y="38"/>
                  </a:lnTo>
                  <a:lnTo>
                    <a:pt x="1" y="33"/>
                  </a:lnTo>
                  <a:lnTo>
                    <a:pt x="0" y="26"/>
                  </a:lnTo>
                  <a:lnTo>
                    <a:pt x="1" y="19"/>
                  </a:lnTo>
                  <a:lnTo>
                    <a:pt x="5" y="12"/>
                  </a:lnTo>
                  <a:lnTo>
                    <a:pt x="8" y="7"/>
                  </a:lnTo>
                  <a:lnTo>
                    <a:pt x="14" y="3"/>
                  </a:lnTo>
                  <a:lnTo>
                    <a:pt x="21" y="1"/>
                  </a:lnTo>
                  <a:lnTo>
                    <a:pt x="28" y="0"/>
                  </a:lnTo>
                  <a:lnTo>
                    <a:pt x="35" y="1"/>
                  </a:lnTo>
                  <a:lnTo>
                    <a:pt x="38" y="1"/>
                  </a:lnTo>
                  <a:lnTo>
                    <a:pt x="42" y="3"/>
                  </a:lnTo>
                  <a:lnTo>
                    <a:pt x="43" y="5"/>
                  </a:lnTo>
                  <a:lnTo>
                    <a:pt x="45" y="8"/>
                  </a:lnTo>
                  <a:lnTo>
                    <a:pt x="47" y="10"/>
                  </a:lnTo>
                  <a:lnTo>
                    <a:pt x="47" y="10"/>
                  </a:lnTo>
                  <a:lnTo>
                    <a:pt x="45" y="14"/>
                  </a:lnTo>
                  <a:lnTo>
                    <a:pt x="43" y="15"/>
                  </a:lnTo>
                  <a:lnTo>
                    <a:pt x="40" y="17"/>
                  </a:lnTo>
                  <a:lnTo>
                    <a:pt x="36" y="17"/>
                  </a:lnTo>
                  <a:lnTo>
                    <a:pt x="35" y="15"/>
                  </a:lnTo>
                  <a:lnTo>
                    <a:pt x="35" y="14"/>
                  </a:lnTo>
                  <a:lnTo>
                    <a:pt x="33" y="10"/>
                  </a:lnTo>
                  <a:lnTo>
                    <a:pt x="33" y="8"/>
                  </a:lnTo>
                  <a:lnTo>
                    <a:pt x="33" y="7"/>
                  </a:lnTo>
                  <a:lnTo>
                    <a:pt x="31" y="5"/>
                  </a:lnTo>
                  <a:lnTo>
                    <a:pt x="28" y="3"/>
                  </a:lnTo>
                  <a:lnTo>
                    <a:pt x="24" y="5"/>
                  </a:lnTo>
                  <a:lnTo>
                    <a:pt x="21" y="7"/>
                  </a:lnTo>
                  <a:lnTo>
                    <a:pt x="17" y="12"/>
                  </a:lnTo>
                  <a:lnTo>
                    <a:pt x="17" y="15"/>
                  </a:lnTo>
                  <a:lnTo>
                    <a:pt x="15" y="21"/>
                  </a:lnTo>
                  <a:lnTo>
                    <a:pt x="15" y="24"/>
                  </a:lnTo>
                  <a:lnTo>
                    <a:pt x="15" y="29"/>
                  </a:lnTo>
                  <a:lnTo>
                    <a:pt x="17" y="35"/>
                  </a:lnTo>
                  <a:lnTo>
                    <a:pt x="21" y="40"/>
                  </a:lnTo>
                  <a:lnTo>
                    <a:pt x="26" y="42"/>
                  </a:lnTo>
                  <a:lnTo>
                    <a:pt x="31" y="43"/>
                  </a:lnTo>
                  <a:lnTo>
                    <a:pt x="36" y="42"/>
                  </a:lnTo>
                  <a:lnTo>
                    <a:pt x="40" y="40"/>
                  </a:lnTo>
                  <a:lnTo>
                    <a:pt x="42" y="38"/>
                  </a:lnTo>
                  <a:lnTo>
                    <a:pt x="43" y="38"/>
                  </a:lnTo>
                  <a:lnTo>
                    <a:pt x="45" y="36"/>
                  </a:lnTo>
                  <a:lnTo>
                    <a:pt x="45" y="38"/>
                  </a:lnTo>
                  <a:lnTo>
                    <a:pt x="47" y="38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6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charset="0"/>
                <a:ea typeface="ＭＳ Ｐゴシック"/>
                <a:cs typeface="Arial"/>
              </a:endParaRPr>
            </a:p>
          </p:txBody>
        </p:sp>
        <p:sp>
          <p:nvSpPr>
            <p:cNvPr id="6756565" name="Rectangle 213">
              <a:extLst>
                <a:ext uri="{FF2B5EF4-FFF2-40B4-BE49-F238E27FC236}">
                  <a16:creationId xmlns:a16="http://schemas.microsoft.com/office/drawing/2014/main" id="{82544201-EAD0-491B-BA0B-E6BCC47F05D8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1968" y="896"/>
              <a:ext cx="84" cy="13"/>
            </a:xfrm>
            <a:prstGeom prst="rect">
              <a:avLst/>
            </a:prstGeom>
            <a:solidFill>
              <a:srgbClr val="FFFFFF"/>
            </a:solidFill>
            <a:ln w="0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6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Arial" charset="0"/>
                <a:ea typeface="ＭＳ Ｐゴシック" panose="020B0600070205080204" pitchFamily="34" charset="-128"/>
                <a:cs typeface="Arial"/>
              </a:endParaRPr>
            </a:p>
          </p:txBody>
        </p:sp>
      </p:grpSp>
      <p:grpSp>
        <p:nvGrpSpPr>
          <p:cNvPr id="111690" name="Group 215">
            <a:extLst>
              <a:ext uri="{FF2B5EF4-FFF2-40B4-BE49-F238E27FC236}">
                <a16:creationId xmlns:a16="http://schemas.microsoft.com/office/drawing/2014/main" id="{90D8A62B-E903-4D6D-98FE-44298A2BD3C7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10142538" y="4800600"/>
            <a:ext cx="119062" cy="69850"/>
            <a:chOff x="3731" y="950"/>
            <a:chExt cx="232" cy="106"/>
          </a:xfrm>
        </p:grpSpPr>
        <p:sp>
          <p:nvSpPr>
            <p:cNvPr id="6756568" name="Rectangle 216">
              <a:extLst>
                <a:ext uri="{FF2B5EF4-FFF2-40B4-BE49-F238E27FC236}">
                  <a16:creationId xmlns:a16="http://schemas.microsoft.com/office/drawing/2014/main" id="{2D726013-CE3A-415B-91DC-01174C9819A0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3731" y="993"/>
              <a:ext cx="108" cy="14"/>
            </a:xfrm>
            <a:prstGeom prst="rect">
              <a:avLst/>
            </a:prstGeom>
            <a:solidFill>
              <a:srgbClr val="FFFFFF"/>
            </a:solidFill>
            <a:ln w="0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6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Arial" charset="0"/>
                <a:ea typeface="ＭＳ Ｐゴシック" panose="020B0600070205080204" pitchFamily="34" charset="-128"/>
                <a:cs typeface="Arial"/>
              </a:endParaRPr>
            </a:p>
          </p:txBody>
        </p:sp>
        <p:sp>
          <p:nvSpPr>
            <p:cNvPr id="6756569" name="Freeform 217">
              <a:extLst>
                <a:ext uri="{FF2B5EF4-FFF2-40B4-BE49-F238E27FC236}">
                  <a16:creationId xmlns:a16="http://schemas.microsoft.com/office/drawing/2014/main" id="{32057818-8ACB-4747-A320-CCC8C418B24A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3889" y="950"/>
              <a:ext cx="74" cy="106"/>
            </a:xfrm>
            <a:custGeom>
              <a:avLst/>
              <a:gdLst/>
              <a:ahLst/>
              <a:cxnLst>
                <a:cxn ang="0">
                  <a:pos x="47" y="38"/>
                </a:cxn>
                <a:cxn ang="0">
                  <a:pos x="47" y="40"/>
                </a:cxn>
                <a:cxn ang="0">
                  <a:pos x="45" y="42"/>
                </a:cxn>
                <a:cxn ang="0">
                  <a:pos x="42" y="45"/>
                </a:cxn>
                <a:cxn ang="0">
                  <a:pos x="36" y="47"/>
                </a:cxn>
                <a:cxn ang="0">
                  <a:pos x="31" y="49"/>
                </a:cxn>
                <a:cxn ang="0">
                  <a:pos x="26" y="51"/>
                </a:cxn>
                <a:cxn ang="0">
                  <a:pos x="19" y="49"/>
                </a:cxn>
                <a:cxn ang="0">
                  <a:pos x="12" y="47"/>
                </a:cxn>
                <a:cxn ang="0">
                  <a:pos x="7" y="43"/>
                </a:cxn>
                <a:cxn ang="0">
                  <a:pos x="3" y="38"/>
                </a:cxn>
                <a:cxn ang="0">
                  <a:pos x="1" y="33"/>
                </a:cxn>
                <a:cxn ang="0">
                  <a:pos x="0" y="26"/>
                </a:cxn>
                <a:cxn ang="0">
                  <a:pos x="1" y="19"/>
                </a:cxn>
                <a:cxn ang="0">
                  <a:pos x="5" y="12"/>
                </a:cxn>
                <a:cxn ang="0">
                  <a:pos x="8" y="7"/>
                </a:cxn>
                <a:cxn ang="0">
                  <a:pos x="14" y="3"/>
                </a:cxn>
                <a:cxn ang="0">
                  <a:pos x="21" y="1"/>
                </a:cxn>
                <a:cxn ang="0">
                  <a:pos x="28" y="0"/>
                </a:cxn>
                <a:cxn ang="0">
                  <a:pos x="35" y="1"/>
                </a:cxn>
                <a:cxn ang="0">
                  <a:pos x="38" y="1"/>
                </a:cxn>
                <a:cxn ang="0">
                  <a:pos x="42" y="3"/>
                </a:cxn>
                <a:cxn ang="0">
                  <a:pos x="43" y="5"/>
                </a:cxn>
                <a:cxn ang="0">
                  <a:pos x="45" y="8"/>
                </a:cxn>
                <a:cxn ang="0">
                  <a:pos x="47" y="10"/>
                </a:cxn>
                <a:cxn ang="0">
                  <a:pos x="47" y="10"/>
                </a:cxn>
                <a:cxn ang="0">
                  <a:pos x="45" y="14"/>
                </a:cxn>
                <a:cxn ang="0">
                  <a:pos x="43" y="15"/>
                </a:cxn>
                <a:cxn ang="0">
                  <a:pos x="40" y="17"/>
                </a:cxn>
                <a:cxn ang="0">
                  <a:pos x="36" y="17"/>
                </a:cxn>
                <a:cxn ang="0">
                  <a:pos x="35" y="15"/>
                </a:cxn>
                <a:cxn ang="0">
                  <a:pos x="35" y="14"/>
                </a:cxn>
                <a:cxn ang="0">
                  <a:pos x="33" y="10"/>
                </a:cxn>
                <a:cxn ang="0">
                  <a:pos x="33" y="8"/>
                </a:cxn>
                <a:cxn ang="0">
                  <a:pos x="33" y="7"/>
                </a:cxn>
                <a:cxn ang="0">
                  <a:pos x="31" y="5"/>
                </a:cxn>
                <a:cxn ang="0">
                  <a:pos x="28" y="3"/>
                </a:cxn>
                <a:cxn ang="0">
                  <a:pos x="24" y="5"/>
                </a:cxn>
                <a:cxn ang="0">
                  <a:pos x="21" y="7"/>
                </a:cxn>
                <a:cxn ang="0">
                  <a:pos x="17" y="12"/>
                </a:cxn>
                <a:cxn ang="0">
                  <a:pos x="17" y="15"/>
                </a:cxn>
                <a:cxn ang="0">
                  <a:pos x="15" y="21"/>
                </a:cxn>
                <a:cxn ang="0">
                  <a:pos x="15" y="24"/>
                </a:cxn>
                <a:cxn ang="0">
                  <a:pos x="15" y="29"/>
                </a:cxn>
                <a:cxn ang="0">
                  <a:pos x="17" y="35"/>
                </a:cxn>
                <a:cxn ang="0">
                  <a:pos x="21" y="40"/>
                </a:cxn>
                <a:cxn ang="0">
                  <a:pos x="26" y="42"/>
                </a:cxn>
                <a:cxn ang="0">
                  <a:pos x="31" y="43"/>
                </a:cxn>
                <a:cxn ang="0">
                  <a:pos x="36" y="42"/>
                </a:cxn>
                <a:cxn ang="0">
                  <a:pos x="40" y="40"/>
                </a:cxn>
                <a:cxn ang="0">
                  <a:pos x="42" y="38"/>
                </a:cxn>
                <a:cxn ang="0">
                  <a:pos x="43" y="38"/>
                </a:cxn>
                <a:cxn ang="0">
                  <a:pos x="45" y="36"/>
                </a:cxn>
                <a:cxn ang="0">
                  <a:pos x="45" y="38"/>
                </a:cxn>
                <a:cxn ang="0">
                  <a:pos x="47" y="38"/>
                </a:cxn>
              </a:cxnLst>
              <a:rect l="0" t="0" r="r" b="b"/>
              <a:pathLst>
                <a:path w="47" h="51">
                  <a:moveTo>
                    <a:pt x="47" y="38"/>
                  </a:moveTo>
                  <a:lnTo>
                    <a:pt x="47" y="40"/>
                  </a:lnTo>
                  <a:lnTo>
                    <a:pt x="45" y="42"/>
                  </a:lnTo>
                  <a:lnTo>
                    <a:pt x="42" y="45"/>
                  </a:lnTo>
                  <a:lnTo>
                    <a:pt x="36" y="47"/>
                  </a:lnTo>
                  <a:lnTo>
                    <a:pt x="31" y="49"/>
                  </a:lnTo>
                  <a:lnTo>
                    <a:pt x="26" y="51"/>
                  </a:lnTo>
                  <a:lnTo>
                    <a:pt x="19" y="49"/>
                  </a:lnTo>
                  <a:lnTo>
                    <a:pt x="12" y="47"/>
                  </a:lnTo>
                  <a:lnTo>
                    <a:pt x="7" y="43"/>
                  </a:lnTo>
                  <a:lnTo>
                    <a:pt x="3" y="38"/>
                  </a:lnTo>
                  <a:lnTo>
                    <a:pt x="1" y="33"/>
                  </a:lnTo>
                  <a:lnTo>
                    <a:pt x="0" y="26"/>
                  </a:lnTo>
                  <a:lnTo>
                    <a:pt x="1" y="19"/>
                  </a:lnTo>
                  <a:lnTo>
                    <a:pt x="5" y="12"/>
                  </a:lnTo>
                  <a:lnTo>
                    <a:pt x="8" y="7"/>
                  </a:lnTo>
                  <a:lnTo>
                    <a:pt x="14" y="3"/>
                  </a:lnTo>
                  <a:lnTo>
                    <a:pt x="21" y="1"/>
                  </a:lnTo>
                  <a:lnTo>
                    <a:pt x="28" y="0"/>
                  </a:lnTo>
                  <a:lnTo>
                    <a:pt x="35" y="1"/>
                  </a:lnTo>
                  <a:lnTo>
                    <a:pt x="38" y="1"/>
                  </a:lnTo>
                  <a:lnTo>
                    <a:pt x="42" y="3"/>
                  </a:lnTo>
                  <a:lnTo>
                    <a:pt x="43" y="5"/>
                  </a:lnTo>
                  <a:lnTo>
                    <a:pt x="45" y="8"/>
                  </a:lnTo>
                  <a:lnTo>
                    <a:pt x="47" y="10"/>
                  </a:lnTo>
                  <a:lnTo>
                    <a:pt x="47" y="10"/>
                  </a:lnTo>
                  <a:lnTo>
                    <a:pt x="45" y="14"/>
                  </a:lnTo>
                  <a:lnTo>
                    <a:pt x="43" y="15"/>
                  </a:lnTo>
                  <a:lnTo>
                    <a:pt x="40" y="17"/>
                  </a:lnTo>
                  <a:lnTo>
                    <a:pt x="36" y="17"/>
                  </a:lnTo>
                  <a:lnTo>
                    <a:pt x="35" y="15"/>
                  </a:lnTo>
                  <a:lnTo>
                    <a:pt x="35" y="14"/>
                  </a:lnTo>
                  <a:lnTo>
                    <a:pt x="33" y="10"/>
                  </a:lnTo>
                  <a:lnTo>
                    <a:pt x="33" y="8"/>
                  </a:lnTo>
                  <a:lnTo>
                    <a:pt x="33" y="7"/>
                  </a:lnTo>
                  <a:lnTo>
                    <a:pt x="31" y="5"/>
                  </a:lnTo>
                  <a:lnTo>
                    <a:pt x="28" y="3"/>
                  </a:lnTo>
                  <a:lnTo>
                    <a:pt x="24" y="5"/>
                  </a:lnTo>
                  <a:lnTo>
                    <a:pt x="21" y="7"/>
                  </a:lnTo>
                  <a:lnTo>
                    <a:pt x="17" y="12"/>
                  </a:lnTo>
                  <a:lnTo>
                    <a:pt x="17" y="15"/>
                  </a:lnTo>
                  <a:lnTo>
                    <a:pt x="15" y="21"/>
                  </a:lnTo>
                  <a:lnTo>
                    <a:pt x="15" y="24"/>
                  </a:lnTo>
                  <a:lnTo>
                    <a:pt x="15" y="29"/>
                  </a:lnTo>
                  <a:lnTo>
                    <a:pt x="17" y="35"/>
                  </a:lnTo>
                  <a:lnTo>
                    <a:pt x="21" y="40"/>
                  </a:lnTo>
                  <a:lnTo>
                    <a:pt x="26" y="42"/>
                  </a:lnTo>
                  <a:lnTo>
                    <a:pt x="31" y="43"/>
                  </a:lnTo>
                  <a:lnTo>
                    <a:pt x="36" y="42"/>
                  </a:lnTo>
                  <a:lnTo>
                    <a:pt x="40" y="40"/>
                  </a:lnTo>
                  <a:lnTo>
                    <a:pt x="42" y="38"/>
                  </a:lnTo>
                  <a:lnTo>
                    <a:pt x="43" y="38"/>
                  </a:lnTo>
                  <a:lnTo>
                    <a:pt x="45" y="36"/>
                  </a:lnTo>
                  <a:lnTo>
                    <a:pt x="45" y="38"/>
                  </a:lnTo>
                  <a:lnTo>
                    <a:pt x="47" y="38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6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charset="0"/>
                <a:ea typeface="ＭＳ Ｐゴシック"/>
                <a:cs typeface="Arial"/>
              </a:endParaRPr>
            </a:p>
          </p:txBody>
        </p:sp>
      </p:grpSp>
      <p:grpSp>
        <p:nvGrpSpPr>
          <p:cNvPr id="111691" name="Group 218">
            <a:extLst>
              <a:ext uri="{FF2B5EF4-FFF2-40B4-BE49-F238E27FC236}">
                <a16:creationId xmlns:a16="http://schemas.microsoft.com/office/drawing/2014/main" id="{C506FCBD-7757-4CB6-8B3F-14B5A328FCEE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10142538" y="4919663"/>
            <a:ext cx="119062" cy="68262"/>
            <a:chOff x="3731" y="950"/>
            <a:chExt cx="232" cy="106"/>
          </a:xfrm>
        </p:grpSpPr>
        <p:sp>
          <p:nvSpPr>
            <p:cNvPr id="6756571" name="Rectangle 219">
              <a:extLst>
                <a:ext uri="{FF2B5EF4-FFF2-40B4-BE49-F238E27FC236}">
                  <a16:creationId xmlns:a16="http://schemas.microsoft.com/office/drawing/2014/main" id="{FD09EDEC-F3AA-4673-AE75-3586D1CDA146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3731" y="992"/>
              <a:ext cx="108" cy="17"/>
            </a:xfrm>
            <a:prstGeom prst="rect">
              <a:avLst/>
            </a:prstGeom>
            <a:solidFill>
              <a:srgbClr val="FFFFFF"/>
            </a:solidFill>
            <a:ln w="0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6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Arial" charset="0"/>
                <a:ea typeface="ＭＳ Ｐゴシック" panose="020B0600070205080204" pitchFamily="34" charset="-128"/>
                <a:cs typeface="Arial"/>
              </a:endParaRPr>
            </a:p>
          </p:txBody>
        </p:sp>
        <p:sp>
          <p:nvSpPr>
            <p:cNvPr id="6756572" name="Freeform 220">
              <a:extLst>
                <a:ext uri="{FF2B5EF4-FFF2-40B4-BE49-F238E27FC236}">
                  <a16:creationId xmlns:a16="http://schemas.microsoft.com/office/drawing/2014/main" id="{1EDB6174-A7A6-40E9-BA23-746E93B104FA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3889" y="950"/>
              <a:ext cx="74" cy="106"/>
            </a:xfrm>
            <a:custGeom>
              <a:avLst/>
              <a:gdLst/>
              <a:ahLst/>
              <a:cxnLst>
                <a:cxn ang="0">
                  <a:pos x="47" y="38"/>
                </a:cxn>
                <a:cxn ang="0">
                  <a:pos x="47" y="40"/>
                </a:cxn>
                <a:cxn ang="0">
                  <a:pos x="45" y="42"/>
                </a:cxn>
                <a:cxn ang="0">
                  <a:pos x="42" y="45"/>
                </a:cxn>
                <a:cxn ang="0">
                  <a:pos x="36" y="47"/>
                </a:cxn>
                <a:cxn ang="0">
                  <a:pos x="31" y="49"/>
                </a:cxn>
                <a:cxn ang="0">
                  <a:pos x="26" y="51"/>
                </a:cxn>
                <a:cxn ang="0">
                  <a:pos x="19" y="49"/>
                </a:cxn>
                <a:cxn ang="0">
                  <a:pos x="12" y="47"/>
                </a:cxn>
                <a:cxn ang="0">
                  <a:pos x="7" y="43"/>
                </a:cxn>
                <a:cxn ang="0">
                  <a:pos x="3" y="38"/>
                </a:cxn>
                <a:cxn ang="0">
                  <a:pos x="1" y="33"/>
                </a:cxn>
                <a:cxn ang="0">
                  <a:pos x="0" y="26"/>
                </a:cxn>
                <a:cxn ang="0">
                  <a:pos x="1" y="19"/>
                </a:cxn>
                <a:cxn ang="0">
                  <a:pos x="5" y="12"/>
                </a:cxn>
                <a:cxn ang="0">
                  <a:pos x="8" y="7"/>
                </a:cxn>
                <a:cxn ang="0">
                  <a:pos x="14" y="3"/>
                </a:cxn>
                <a:cxn ang="0">
                  <a:pos x="21" y="1"/>
                </a:cxn>
                <a:cxn ang="0">
                  <a:pos x="28" y="0"/>
                </a:cxn>
                <a:cxn ang="0">
                  <a:pos x="35" y="1"/>
                </a:cxn>
                <a:cxn ang="0">
                  <a:pos x="38" y="1"/>
                </a:cxn>
                <a:cxn ang="0">
                  <a:pos x="42" y="3"/>
                </a:cxn>
                <a:cxn ang="0">
                  <a:pos x="43" y="5"/>
                </a:cxn>
                <a:cxn ang="0">
                  <a:pos x="45" y="8"/>
                </a:cxn>
                <a:cxn ang="0">
                  <a:pos x="47" y="10"/>
                </a:cxn>
                <a:cxn ang="0">
                  <a:pos x="47" y="10"/>
                </a:cxn>
                <a:cxn ang="0">
                  <a:pos x="45" y="14"/>
                </a:cxn>
                <a:cxn ang="0">
                  <a:pos x="43" y="15"/>
                </a:cxn>
                <a:cxn ang="0">
                  <a:pos x="40" y="17"/>
                </a:cxn>
                <a:cxn ang="0">
                  <a:pos x="36" y="17"/>
                </a:cxn>
                <a:cxn ang="0">
                  <a:pos x="35" y="15"/>
                </a:cxn>
                <a:cxn ang="0">
                  <a:pos x="35" y="14"/>
                </a:cxn>
                <a:cxn ang="0">
                  <a:pos x="33" y="10"/>
                </a:cxn>
                <a:cxn ang="0">
                  <a:pos x="33" y="8"/>
                </a:cxn>
                <a:cxn ang="0">
                  <a:pos x="33" y="7"/>
                </a:cxn>
                <a:cxn ang="0">
                  <a:pos x="31" y="5"/>
                </a:cxn>
                <a:cxn ang="0">
                  <a:pos x="28" y="3"/>
                </a:cxn>
                <a:cxn ang="0">
                  <a:pos x="24" y="5"/>
                </a:cxn>
                <a:cxn ang="0">
                  <a:pos x="21" y="7"/>
                </a:cxn>
                <a:cxn ang="0">
                  <a:pos x="17" y="12"/>
                </a:cxn>
                <a:cxn ang="0">
                  <a:pos x="17" y="15"/>
                </a:cxn>
                <a:cxn ang="0">
                  <a:pos x="15" y="21"/>
                </a:cxn>
                <a:cxn ang="0">
                  <a:pos x="15" y="24"/>
                </a:cxn>
                <a:cxn ang="0">
                  <a:pos x="15" y="29"/>
                </a:cxn>
                <a:cxn ang="0">
                  <a:pos x="17" y="35"/>
                </a:cxn>
                <a:cxn ang="0">
                  <a:pos x="21" y="40"/>
                </a:cxn>
                <a:cxn ang="0">
                  <a:pos x="26" y="42"/>
                </a:cxn>
                <a:cxn ang="0">
                  <a:pos x="31" y="43"/>
                </a:cxn>
                <a:cxn ang="0">
                  <a:pos x="36" y="42"/>
                </a:cxn>
                <a:cxn ang="0">
                  <a:pos x="40" y="40"/>
                </a:cxn>
                <a:cxn ang="0">
                  <a:pos x="42" y="38"/>
                </a:cxn>
                <a:cxn ang="0">
                  <a:pos x="43" y="38"/>
                </a:cxn>
                <a:cxn ang="0">
                  <a:pos x="45" y="36"/>
                </a:cxn>
                <a:cxn ang="0">
                  <a:pos x="45" y="38"/>
                </a:cxn>
                <a:cxn ang="0">
                  <a:pos x="47" y="38"/>
                </a:cxn>
              </a:cxnLst>
              <a:rect l="0" t="0" r="r" b="b"/>
              <a:pathLst>
                <a:path w="47" h="51">
                  <a:moveTo>
                    <a:pt x="47" y="38"/>
                  </a:moveTo>
                  <a:lnTo>
                    <a:pt x="47" y="40"/>
                  </a:lnTo>
                  <a:lnTo>
                    <a:pt x="45" y="42"/>
                  </a:lnTo>
                  <a:lnTo>
                    <a:pt x="42" y="45"/>
                  </a:lnTo>
                  <a:lnTo>
                    <a:pt x="36" y="47"/>
                  </a:lnTo>
                  <a:lnTo>
                    <a:pt x="31" y="49"/>
                  </a:lnTo>
                  <a:lnTo>
                    <a:pt x="26" y="51"/>
                  </a:lnTo>
                  <a:lnTo>
                    <a:pt x="19" y="49"/>
                  </a:lnTo>
                  <a:lnTo>
                    <a:pt x="12" y="47"/>
                  </a:lnTo>
                  <a:lnTo>
                    <a:pt x="7" y="43"/>
                  </a:lnTo>
                  <a:lnTo>
                    <a:pt x="3" y="38"/>
                  </a:lnTo>
                  <a:lnTo>
                    <a:pt x="1" y="33"/>
                  </a:lnTo>
                  <a:lnTo>
                    <a:pt x="0" y="26"/>
                  </a:lnTo>
                  <a:lnTo>
                    <a:pt x="1" y="19"/>
                  </a:lnTo>
                  <a:lnTo>
                    <a:pt x="5" y="12"/>
                  </a:lnTo>
                  <a:lnTo>
                    <a:pt x="8" y="7"/>
                  </a:lnTo>
                  <a:lnTo>
                    <a:pt x="14" y="3"/>
                  </a:lnTo>
                  <a:lnTo>
                    <a:pt x="21" y="1"/>
                  </a:lnTo>
                  <a:lnTo>
                    <a:pt x="28" y="0"/>
                  </a:lnTo>
                  <a:lnTo>
                    <a:pt x="35" y="1"/>
                  </a:lnTo>
                  <a:lnTo>
                    <a:pt x="38" y="1"/>
                  </a:lnTo>
                  <a:lnTo>
                    <a:pt x="42" y="3"/>
                  </a:lnTo>
                  <a:lnTo>
                    <a:pt x="43" y="5"/>
                  </a:lnTo>
                  <a:lnTo>
                    <a:pt x="45" y="8"/>
                  </a:lnTo>
                  <a:lnTo>
                    <a:pt x="47" y="10"/>
                  </a:lnTo>
                  <a:lnTo>
                    <a:pt x="47" y="10"/>
                  </a:lnTo>
                  <a:lnTo>
                    <a:pt x="45" y="14"/>
                  </a:lnTo>
                  <a:lnTo>
                    <a:pt x="43" y="15"/>
                  </a:lnTo>
                  <a:lnTo>
                    <a:pt x="40" y="17"/>
                  </a:lnTo>
                  <a:lnTo>
                    <a:pt x="36" y="17"/>
                  </a:lnTo>
                  <a:lnTo>
                    <a:pt x="35" y="15"/>
                  </a:lnTo>
                  <a:lnTo>
                    <a:pt x="35" y="14"/>
                  </a:lnTo>
                  <a:lnTo>
                    <a:pt x="33" y="10"/>
                  </a:lnTo>
                  <a:lnTo>
                    <a:pt x="33" y="8"/>
                  </a:lnTo>
                  <a:lnTo>
                    <a:pt x="33" y="7"/>
                  </a:lnTo>
                  <a:lnTo>
                    <a:pt x="31" y="5"/>
                  </a:lnTo>
                  <a:lnTo>
                    <a:pt x="28" y="3"/>
                  </a:lnTo>
                  <a:lnTo>
                    <a:pt x="24" y="5"/>
                  </a:lnTo>
                  <a:lnTo>
                    <a:pt x="21" y="7"/>
                  </a:lnTo>
                  <a:lnTo>
                    <a:pt x="17" y="12"/>
                  </a:lnTo>
                  <a:lnTo>
                    <a:pt x="17" y="15"/>
                  </a:lnTo>
                  <a:lnTo>
                    <a:pt x="15" y="21"/>
                  </a:lnTo>
                  <a:lnTo>
                    <a:pt x="15" y="24"/>
                  </a:lnTo>
                  <a:lnTo>
                    <a:pt x="15" y="29"/>
                  </a:lnTo>
                  <a:lnTo>
                    <a:pt x="17" y="35"/>
                  </a:lnTo>
                  <a:lnTo>
                    <a:pt x="21" y="40"/>
                  </a:lnTo>
                  <a:lnTo>
                    <a:pt x="26" y="42"/>
                  </a:lnTo>
                  <a:lnTo>
                    <a:pt x="31" y="43"/>
                  </a:lnTo>
                  <a:lnTo>
                    <a:pt x="36" y="42"/>
                  </a:lnTo>
                  <a:lnTo>
                    <a:pt x="40" y="40"/>
                  </a:lnTo>
                  <a:lnTo>
                    <a:pt x="42" y="38"/>
                  </a:lnTo>
                  <a:lnTo>
                    <a:pt x="43" y="38"/>
                  </a:lnTo>
                  <a:lnTo>
                    <a:pt x="45" y="36"/>
                  </a:lnTo>
                  <a:lnTo>
                    <a:pt x="45" y="38"/>
                  </a:lnTo>
                  <a:lnTo>
                    <a:pt x="47" y="38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6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charset="0"/>
                <a:ea typeface="ＭＳ Ｐゴシック"/>
                <a:cs typeface="Arial"/>
              </a:endParaRPr>
            </a:p>
          </p:txBody>
        </p:sp>
      </p:grpSp>
      <p:grpSp>
        <p:nvGrpSpPr>
          <p:cNvPr id="111692" name="Group 221">
            <a:extLst>
              <a:ext uri="{FF2B5EF4-FFF2-40B4-BE49-F238E27FC236}">
                <a16:creationId xmlns:a16="http://schemas.microsoft.com/office/drawing/2014/main" id="{884C6F09-C02A-4DC2-88C0-DE8906CA870E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10145713" y="5038726"/>
            <a:ext cx="119062" cy="68263"/>
            <a:chOff x="3731" y="950"/>
            <a:chExt cx="232" cy="106"/>
          </a:xfrm>
        </p:grpSpPr>
        <p:sp>
          <p:nvSpPr>
            <p:cNvPr id="6756574" name="Rectangle 222">
              <a:extLst>
                <a:ext uri="{FF2B5EF4-FFF2-40B4-BE49-F238E27FC236}">
                  <a16:creationId xmlns:a16="http://schemas.microsoft.com/office/drawing/2014/main" id="{631AD3D9-58B1-403E-9F8E-481EED3ECD96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3731" y="992"/>
              <a:ext cx="108" cy="17"/>
            </a:xfrm>
            <a:prstGeom prst="rect">
              <a:avLst/>
            </a:prstGeom>
            <a:solidFill>
              <a:srgbClr val="FFFFFF"/>
            </a:solidFill>
            <a:ln w="0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6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Arial" charset="0"/>
                <a:ea typeface="ＭＳ Ｐゴシック" panose="020B0600070205080204" pitchFamily="34" charset="-128"/>
                <a:cs typeface="Arial"/>
              </a:endParaRPr>
            </a:p>
          </p:txBody>
        </p:sp>
        <p:sp>
          <p:nvSpPr>
            <p:cNvPr id="6756575" name="Freeform 223">
              <a:extLst>
                <a:ext uri="{FF2B5EF4-FFF2-40B4-BE49-F238E27FC236}">
                  <a16:creationId xmlns:a16="http://schemas.microsoft.com/office/drawing/2014/main" id="{8F658E17-7D66-4F65-8A0D-1241E6BEA3B0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3889" y="950"/>
              <a:ext cx="74" cy="106"/>
            </a:xfrm>
            <a:custGeom>
              <a:avLst/>
              <a:gdLst/>
              <a:ahLst/>
              <a:cxnLst>
                <a:cxn ang="0">
                  <a:pos x="47" y="38"/>
                </a:cxn>
                <a:cxn ang="0">
                  <a:pos x="47" y="40"/>
                </a:cxn>
                <a:cxn ang="0">
                  <a:pos x="45" y="42"/>
                </a:cxn>
                <a:cxn ang="0">
                  <a:pos x="42" y="45"/>
                </a:cxn>
                <a:cxn ang="0">
                  <a:pos x="36" y="47"/>
                </a:cxn>
                <a:cxn ang="0">
                  <a:pos x="31" y="49"/>
                </a:cxn>
                <a:cxn ang="0">
                  <a:pos x="26" y="51"/>
                </a:cxn>
                <a:cxn ang="0">
                  <a:pos x="19" y="49"/>
                </a:cxn>
                <a:cxn ang="0">
                  <a:pos x="12" y="47"/>
                </a:cxn>
                <a:cxn ang="0">
                  <a:pos x="7" y="43"/>
                </a:cxn>
                <a:cxn ang="0">
                  <a:pos x="3" y="38"/>
                </a:cxn>
                <a:cxn ang="0">
                  <a:pos x="1" y="33"/>
                </a:cxn>
                <a:cxn ang="0">
                  <a:pos x="0" y="26"/>
                </a:cxn>
                <a:cxn ang="0">
                  <a:pos x="1" y="19"/>
                </a:cxn>
                <a:cxn ang="0">
                  <a:pos x="5" y="12"/>
                </a:cxn>
                <a:cxn ang="0">
                  <a:pos x="8" y="7"/>
                </a:cxn>
                <a:cxn ang="0">
                  <a:pos x="14" y="3"/>
                </a:cxn>
                <a:cxn ang="0">
                  <a:pos x="21" y="1"/>
                </a:cxn>
                <a:cxn ang="0">
                  <a:pos x="28" y="0"/>
                </a:cxn>
                <a:cxn ang="0">
                  <a:pos x="35" y="1"/>
                </a:cxn>
                <a:cxn ang="0">
                  <a:pos x="38" y="1"/>
                </a:cxn>
                <a:cxn ang="0">
                  <a:pos x="42" y="3"/>
                </a:cxn>
                <a:cxn ang="0">
                  <a:pos x="43" y="5"/>
                </a:cxn>
                <a:cxn ang="0">
                  <a:pos x="45" y="8"/>
                </a:cxn>
                <a:cxn ang="0">
                  <a:pos x="47" y="10"/>
                </a:cxn>
                <a:cxn ang="0">
                  <a:pos x="47" y="10"/>
                </a:cxn>
                <a:cxn ang="0">
                  <a:pos x="45" y="14"/>
                </a:cxn>
                <a:cxn ang="0">
                  <a:pos x="43" y="15"/>
                </a:cxn>
                <a:cxn ang="0">
                  <a:pos x="40" y="17"/>
                </a:cxn>
                <a:cxn ang="0">
                  <a:pos x="36" y="17"/>
                </a:cxn>
                <a:cxn ang="0">
                  <a:pos x="35" y="15"/>
                </a:cxn>
                <a:cxn ang="0">
                  <a:pos x="35" y="14"/>
                </a:cxn>
                <a:cxn ang="0">
                  <a:pos x="33" y="10"/>
                </a:cxn>
                <a:cxn ang="0">
                  <a:pos x="33" y="8"/>
                </a:cxn>
                <a:cxn ang="0">
                  <a:pos x="33" y="7"/>
                </a:cxn>
                <a:cxn ang="0">
                  <a:pos x="31" y="5"/>
                </a:cxn>
                <a:cxn ang="0">
                  <a:pos x="28" y="3"/>
                </a:cxn>
                <a:cxn ang="0">
                  <a:pos x="24" y="5"/>
                </a:cxn>
                <a:cxn ang="0">
                  <a:pos x="21" y="7"/>
                </a:cxn>
                <a:cxn ang="0">
                  <a:pos x="17" y="12"/>
                </a:cxn>
                <a:cxn ang="0">
                  <a:pos x="17" y="15"/>
                </a:cxn>
                <a:cxn ang="0">
                  <a:pos x="15" y="21"/>
                </a:cxn>
                <a:cxn ang="0">
                  <a:pos x="15" y="24"/>
                </a:cxn>
                <a:cxn ang="0">
                  <a:pos x="15" y="29"/>
                </a:cxn>
                <a:cxn ang="0">
                  <a:pos x="17" y="35"/>
                </a:cxn>
                <a:cxn ang="0">
                  <a:pos x="21" y="40"/>
                </a:cxn>
                <a:cxn ang="0">
                  <a:pos x="26" y="42"/>
                </a:cxn>
                <a:cxn ang="0">
                  <a:pos x="31" y="43"/>
                </a:cxn>
                <a:cxn ang="0">
                  <a:pos x="36" y="42"/>
                </a:cxn>
                <a:cxn ang="0">
                  <a:pos x="40" y="40"/>
                </a:cxn>
                <a:cxn ang="0">
                  <a:pos x="42" y="38"/>
                </a:cxn>
                <a:cxn ang="0">
                  <a:pos x="43" y="38"/>
                </a:cxn>
                <a:cxn ang="0">
                  <a:pos x="45" y="36"/>
                </a:cxn>
                <a:cxn ang="0">
                  <a:pos x="45" y="38"/>
                </a:cxn>
                <a:cxn ang="0">
                  <a:pos x="47" y="38"/>
                </a:cxn>
              </a:cxnLst>
              <a:rect l="0" t="0" r="r" b="b"/>
              <a:pathLst>
                <a:path w="47" h="51">
                  <a:moveTo>
                    <a:pt x="47" y="38"/>
                  </a:moveTo>
                  <a:lnTo>
                    <a:pt x="47" y="40"/>
                  </a:lnTo>
                  <a:lnTo>
                    <a:pt x="45" y="42"/>
                  </a:lnTo>
                  <a:lnTo>
                    <a:pt x="42" y="45"/>
                  </a:lnTo>
                  <a:lnTo>
                    <a:pt x="36" y="47"/>
                  </a:lnTo>
                  <a:lnTo>
                    <a:pt x="31" y="49"/>
                  </a:lnTo>
                  <a:lnTo>
                    <a:pt x="26" y="51"/>
                  </a:lnTo>
                  <a:lnTo>
                    <a:pt x="19" y="49"/>
                  </a:lnTo>
                  <a:lnTo>
                    <a:pt x="12" y="47"/>
                  </a:lnTo>
                  <a:lnTo>
                    <a:pt x="7" y="43"/>
                  </a:lnTo>
                  <a:lnTo>
                    <a:pt x="3" y="38"/>
                  </a:lnTo>
                  <a:lnTo>
                    <a:pt x="1" y="33"/>
                  </a:lnTo>
                  <a:lnTo>
                    <a:pt x="0" y="26"/>
                  </a:lnTo>
                  <a:lnTo>
                    <a:pt x="1" y="19"/>
                  </a:lnTo>
                  <a:lnTo>
                    <a:pt x="5" y="12"/>
                  </a:lnTo>
                  <a:lnTo>
                    <a:pt x="8" y="7"/>
                  </a:lnTo>
                  <a:lnTo>
                    <a:pt x="14" y="3"/>
                  </a:lnTo>
                  <a:lnTo>
                    <a:pt x="21" y="1"/>
                  </a:lnTo>
                  <a:lnTo>
                    <a:pt x="28" y="0"/>
                  </a:lnTo>
                  <a:lnTo>
                    <a:pt x="35" y="1"/>
                  </a:lnTo>
                  <a:lnTo>
                    <a:pt x="38" y="1"/>
                  </a:lnTo>
                  <a:lnTo>
                    <a:pt x="42" y="3"/>
                  </a:lnTo>
                  <a:lnTo>
                    <a:pt x="43" y="5"/>
                  </a:lnTo>
                  <a:lnTo>
                    <a:pt x="45" y="8"/>
                  </a:lnTo>
                  <a:lnTo>
                    <a:pt x="47" y="10"/>
                  </a:lnTo>
                  <a:lnTo>
                    <a:pt x="47" y="10"/>
                  </a:lnTo>
                  <a:lnTo>
                    <a:pt x="45" y="14"/>
                  </a:lnTo>
                  <a:lnTo>
                    <a:pt x="43" y="15"/>
                  </a:lnTo>
                  <a:lnTo>
                    <a:pt x="40" y="17"/>
                  </a:lnTo>
                  <a:lnTo>
                    <a:pt x="36" y="17"/>
                  </a:lnTo>
                  <a:lnTo>
                    <a:pt x="35" y="15"/>
                  </a:lnTo>
                  <a:lnTo>
                    <a:pt x="35" y="14"/>
                  </a:lnTo>
                  <a:lnTo>
                    <a:pt x="33" y="10"/>
                  </a:lnTo>
                  <a:lnTo>
                    <a:pt x="33" y="8"/>
                  </a:lnTo>
                  <a:lnTo>
                    <a:pt x="33" y="7"/>
                  </a:lnTo>
                  <a:lnTo>
                    <a:pt x="31" y="5"/>
                  </a:lnTo>
                  <a:lnTo>
                    <a:pt x="28" y="3"/>
                  </a:lnTo>
                  <a:lnTo>
                    <a:pt x="24" y="5"/>
                  </a:lnTo>
                  <a:lnTo>
                    <a:pt x="21" y="7"/>
                  </a:lnTo>
                  <a:lnTo>
                    <a:pt x="17" y="12"/>
                  </a:lnTo>
                  <a:lnTo>
                    <a:pt x="17" y="15"/>
                  </a:lnTo>
                  <a:lnTo>
                    <a:pt x="15" y="21"/>
                  </a:lnTo>
                  <a:lnTo>
                    <a:pt x="15" y="24"/>
                  </a:lnTo>
                  <a:lnTo>
                    <a:pt x="15" y="29"/>
                  </a:lnTo>
                  <a:lnTo>
                    <a:pt x="17" y="35"/>
                  </a:lnTo>
                  <a:lnTo>
                    <a:pt x="21" y="40"/>
                  </a:lnTo>
                  <a:lnTo>
                    <a:pt x="26" y="42"/>
                  </a:lnTo>
                  <a:lnTo>
                    <a:pt x="31" y="43"/>
                  </a:lnTo>
                  <a:lnTo>
                    <a:pt x="36" y="42"/>
                  </a:lnTo>
                  <a:lnTo>
                    <a:pt x="40" y="40"/>
                  </a:lnTo>
                  <a:lnTo>
                    <a:pt x="42" y="38"/>
                  </a:lnTo>
                  <a:lnTo>
                    <a:pt x="43" y="38"/>
                  </a:lnTo>
                  <a:lnTo>
                    <a:pt x="45" y="36"/>
                  </a:lnTo>
                  <a:lnTo>
                    <a:pt x="45" y="38"/>
                  </a:lnTo>
                  <a:lnTo>
                    <a:pt x="47" y="38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6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charset="0"/>
                <a:ea typeface="ＭＳ Ｐゴシック"/>
                <a:cs typeface="Arial"/>
              </a:endParaRPr>
            </a:p>
          </p:txBody>
        </p:sp>
      </p:grpSp>
      <p:grpSp>
        <p:nvGrpSpPr>
          <p:cNvPr id="111693" name="Group 224">
            <a:extLst>
              <a:ext uri="{FF2B5EF4-FFF2-40B4-BE49-F238E27FC236}">
                <a16:creationId xmlns:a16="http://schemas.microsoft.com/office/drawing/2014/main" id="{D726F003-9275-4A25-9FE2-DBE4E600093C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10142538" y="5156200"/>
            <a:ext cx="119062" cy="69850"/>
            <a:chOff x="3731" y="950"/>
            <a:chExt cx="232" cy="106"/>
          </a:xfrm>
        </p:grpSpPr>
        <p:sp>
          <p:nvSpPr>
            <p:cNvPr id="6756577" name="Rectangle 225">
              <a:extLst>
                <a:ext uri="{FF2B5EF4-FFF2-40B4-BE49-F238E27FC236}">
                  <a16:creationId xmlns:a16="http://schemas.microsoft.com/office/drawing/2014/main" id="{45DF98B8-22C0-4DA3-BDC0-FA3B1150D7C9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3731" y="993"/>
              <a:ext cx="108" cy="14"/>
            </a:xfrm>
            <a:prstGeom prst="rect">
              <a:avLst/>
            </a:prstGeom>
            <a:solidFill>
              <a:srgbClr val="FFFFFF"/>
            </a:solidFill>
            <a:ln w="0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6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Arial" charset="0"/>
                <a:ea typeface="ＭＳ Ｐゴシック" panose="020B0600070205080204" pitchFamily="34" charset="-128"/>
                <a:cs typeface="Arial"/>
              </a:endParaRPr>
            </a:p>
          </p:txBody>
        </p:sp>
        <p:sp>
          <p:nvSpPr>
            <p:cNvPr id="6756578" name="Freeform 226">
              <a:extLst>
                <a:ext uri="{FF2B5EF4-FFF2-40B4-BE49-F238E27FC236}">
                  <a16:creationId xmlns:a16="http://schemas.microsoft.com/office/drawing/2014/main" id="{646EDC9B-C7D6-4798-86BF-26F226FA07BF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3889" y="950"/>
              <a:ext cx="74" cy="106"/>
            </a:xfrm>
            <a:custGeom>
              <a:avLst/>
              <a:gdLst/>
              <a:ahLst/>
              <a:cxnLst>
                <a:cxn ang="0">
                  <a:pos x="47" y="38"/>
                </a:cxn>
                <a:cxn ang="0">
                  <a:pos x="47" y="40"/>
                </a:cxn>
                <a:cxn ang="0">
                  <a:pos x="45" y="42"/>
                </a:cxn>
                <a:cxn ang="0">
                  <a:pos x="42" y="45"/>
                </a:cxn>
                <a:cxn ang="0">
                  <a:pos x="36" y="47"/>
                </a:cxn>
                <a:cxn ang="0">
                  <a:pos x="31" y="49"/>
                </a:cxn>
                <a:cxn ang="0">
                  <a:pos x="26" y="51"/>
                </a:cxn>
                <a:cxn ang="0">
                  <a:pos x="19" y="49"/>
                </a:cxn>
                <a:cxn ang="0">
                  <a:pos x="12" y="47"/>
                </a:cxn>
                <a:cxn ang="0">
                  <a:pos x="7" y="43"/>
                </a:cxn>
                <a:cxn ang="0">
                  <a:pos x="3" y="38"/>
                </a:cxn>
                <a:cxn ang="0">
                  <a:pos x="1" y="33"/>
                </a:cxn>
                <a:cxn ang="0">
                  <a:pos x="0" y="26"/>
                </a:cxn>
                <a:cxn ang="0">
                  <a:pos x="1" y="19"/>
                </a:cxn>
                <a:cxn ang="0">
                  <a:pos x="5" y="12"/>
                </a:cxn>
                <a:cxn ang="0">
                  <a:pos x="8" y="7"/>
                </a:cxn>
                <a:cxn ang="0">
                  <a:pos x="14" y="3"/>
                </a:cxn>
                <a:cxn ang="0">
                  <a:pos x="21" y="1"/>
                </a:cxn>
                <a:cxn ang="0">
                  <a:pos x="28" y="0"/>
                </a:cxn>
                <a:cxn ang="0">
                  <a:pos x="35" y="1"/>
                </a:cxn>
                <a:cxn ang="0">
                  <a:pos x="38" y="1"/>
                </a:cxn>
                <a:cxn ang="0">
                  <a:pos x="42" y="3"/>
                </a:cxn>
                <a:cxn ang="0">
                  <a:pos x="43" y="5"/>
                </a:cxn>
                <a:cxn ang="0">
                  <a:pos x="45" y="8"/>
                </a:cxn>
                <a:cxn ang="0">
                  <a:pos x="47" y="10"/>
                </a:cxn>
                <a:cxn ang="0">
                  <a:pos x="47" y="10"/>
                </a:cxn>
                <a:cxn ang="0">
                  <a:pos x="45" y="14"/>
                </a:cxn>
                <a:cxn ang="0">
                  <a:pos x="43" y="15"/>
                </a:cxn>
                <a:cxn ang="0">
                  <a:pos x="40" y="17"/>
                </a:cxn>
                <a:cxn ang="0">
                  <a:pos x="36" y="17"/>
                </a:cxn>
                <a:cxn ang="0">
                  <a:pos x="35" y="15"/>
                </a:cxn>
                <a:cxn ang="0">
                  <a:pos x="35" y="14"/>
                </a:cxn>
                <a:cxn ang="0">
                  <a:pos x="33" y="10"/>
                </a:cxn>
                <a:cxn ang="0">
                  <a:pos x="33" y="8"/>
                </a:cxn>
                <a:cxn ang="0">
                  <a:pos x="33" y="7"/>
                </a:cxn>
                <a:cxn ang="0">
                  <a:pos x="31" y="5"/>
                </a:cxn>
                <a:cxn ang="0">
                  <a:pos x="28" y="3"/>
                </a:cxn>
                <a:cxn ang="0">
                  <a:pos x="24" y="5"/>
                </a:cxn>
                <a:cxn ang="0">
                  <a:pos x="21" y="7"/>
                </a:cxn>
                <a:cxn ang="0">
                  <a:pos x="17" y="12"/>
                </a:cxn>
                <a:cxn ang="0">
                  <a:pos x="17" y="15"/>
                </a:cxn>
                <a:cxn ang="0">
                  <a:pos x="15" y="21"/>
                </a:cxn>
                <a:cxn ang="0">
                  <a:pos x="15" y="24"/>
                </a:cxn>
                <a:cxn ang="0">
                  <a:pos x="15" y="29"/>
                </a:cxn>
                <a:cxn ang="0">
                  <a:pos x="17" y="35"/>
                </a:cxn>
                <a:cxn ang="0">
                  <a:pos x="21" y="40"/>
                </a:cxn>
                <a:cxn ang="0">
                  <a:pos x="26" y="42"/>
                </a:cxn>
                <a:cxn ang="0">
                  <a:pos x="31" y="43"/>
                </a:cxn>
                <a:cxn ang="0">
                  <a:pos x="36" y="42"/>
                </a:cxn>
                <a:cxn ang="0">
                  <a:pos x="40" y="40"/>
                </a:cxn>
                <a:cxn ang="0">
                  <a:pos x="42" y="38"/>
                </a:cxn>
                <a:cxn ang="0">
                  <a:pos x="43" y="38"/>
                </a:cxn>
                <a:cxn ang="0">
                  <a:pos x="45" y="36"/>
                </a:cxn>
                <a:cxn ang="0">
                  <a:pos x="45" y="38"/>
                </a:cxn>
                <a:cxn ang="0">
                  <a:pos x="47" y="38"/>
                </a:cxn>
              </a:cxnLst>
              <a:rect l="0" t="0" r="r" b="b"/>
              <a:pathLst>
                <a:path w="47" h="51">
                  <a:moveTo>
                    <a:pt x="47" y="38"/>
                  </a:moveTo>
                  <a:lnTo>
                    <a:pt x="47" y="40"/>
                  </a:lnTo>
                  <a:lnTo>
                    <a:pt x="45" y="42"/>
                  </a:lnTo>
                  <a:lnTo>
                    <a:pt x="42" y="45"/>
                  </a:lnTo>
                  <a:lnTo>
                    <a:pt x="36" y="47"/>
                  </a:lnTo>
                  <a:lnTo>
                    <a:pt x="31" y="49"/>
                  </a:lnTo>
                  <a:lnTo>
                    <a:pt x="26" y="51"/>
                  </a:lnTo>
                  <a:lnTo>
                    <a:pt x="19" y="49"/>
                  </a:lnTo>
                  <a:lnTo>
                    <a:pt x="12" y="47"/>
                  </a:lnTo>
                  <a:lnTo>
                    <a:pt x="7" y="43"/>
                  </a:lnTo>
                  <a:lnTo>
                    <a:pt x="3" y="38"/>
                  </a:lnTo>
                  <a:lnTo>
                    <a:pt x="1" y="33"/>
                  </a:lnTo>
                  <a:lnTo>
                    <a:pt x="0" y="26"/>
                  </a:lnTo>
                  <a:lnTo>
                    <a:pt x="1" y="19"/>
                  </a:lnTo>
                  <a:lnTo>
                    <a:pt x="5" y="12"/>
                  </a:lnTo>
                  <a:lnTo>
                    <a:pt x="8" y="7"/>
                  </a:lnTo>
                  <a:lnTo>
                    <a:pt x="14" y="3"/>
                  </a:lnTo>
                  <a:lnTo>
                    <a:pt x="21" y="1"/>
                  </a:lnTo>
                  <a:lnTo>
                    <a:pt x="28" y="0"/>
                  </a:lnTo>
                  <a:lnTo>
                    <a:pt x="35" y="1"/>
                  </a:lnTo>
                  <a:lnTo>
                    <a:pt x="38" y="1"/>
                  </a:lnTo>
                  <a:lnTo>
                    <a:pt x="42" y="3"/>
                  </a:lnTo>
                  <a:lnTo>
                    <a:pt x="43" y="5"/>
                  </a:lnTo>
                  <a:lnTo>
                    <a:pt x="45" y="8"/>
                  </a:lnTo>
                  <a:lnTo>
                    <a:pt x="47" y="10"/>
                  </a:lnTo>
                  <a:lnTo>
                    <a:pt x="47" y="10"/>
                  </a:lnTo>
                  <a:lnTo>
                    <a:pt x="45" y="14"/>
                  </a:lnTo>
                  <a:lnTo>
                    <a:pt x="43" y="15"/>
                  </a:lnTo>
                  <a:lnTo>
                    <a:pt x="40" y="17"/>
                  </a:lnTo>
                  <a:lnTo>
                    <a:pt x="36" y="17"/>
                  </a:lnTo>
                  <a:lnTo>
                    <a:pt x="35" y="15"/>
                  </a:lnTo>
                  <a:lnTo>
                    <a:pt x="35" y="14"/>
                  </a:lnTo>
                  <a:lnTo>
                    <a:pt x="33" y="10"/>
                  </a:lnTo>
                  <a:lnTo>
                    <a:pt x="33" y="8"/>
                  </a:lnTo>
                  <a:lnTo>
                    <a:pt x="33" y="7"/>
                  </a:lnTo>
                  <a:lnTo>
                    <a:pt x="31" y="5"/>
                  </a:lnTo>
                  <a:lnTo>
                    <a:pt x="28" y="3"/>
                  </a:lnTo>
                  <a:lnTo>
                    <a:pt x="24" y="5"/>
                  </a:lnTo>
                  <a:lnTo>
                    <a:pt x="21" y="7"/>
                  </a:lnTo>
                  <a:lnTo>
                    <a:pt x="17" y="12"/>
                  </a:lnTo>
                  <a:lnTo>
                    <a:pt x="17" y="15"/>
                  </a:lnTo>
                  <a:lnTo>
                    <a:pt x="15" y="21"/>
                  </a:lnTo>
                  <a:lnTo>
                    <a:pt x="15" y="24"/>
                  </a:lnTo>
                  <a:lnTo>
                    <a:pt x="15" y="29"/>
                  </a:lnTo>
                  <a:lnTo>
                    <a:pt x="17" y="35"/>
                  </a:lnTo>
                  <a:lnTo>
                    <a:pt x="21" y="40"/>
                  </a:lnTo>
                  <a:lnTo>
                    <a:pt x="26" y="42"/>
                  </a:lnTo>
                  <a:lnTo>
                    <a:pt x="31" y="43"/>
                  </a:lnTo>
                  <a:lnTo>
                    <a:pt x="36" y="42"/>
                  </a:lnTo>
                  <a:lnTo>
                    <a:pt x="40" y="40"/>
                  </a:lnTo>
                  <a:lnTo>
                    <a:pt x="42" y="38"/>
                  </a:lnTo>
                  <a:lnTo>
                    <a:pt x="43" y="38"/>
                  </a:lnTo>
                  <a:lnTo>
                    <a:pt x="45" y="36"/>
                  </a:lnTo>
                  <a:lnTo>
                    <a:pt x="45" y="38"/>
                  </a:lnTo>
                  <a:lnTo>
                    <a:pt x="47" y="38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6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charset="0"/>
                <a:ea typeface="ＭＳ Ｐゴシック"/>
                <a:cs typeface="Arial"/>
              </a:endParaRPr>
            </a:p>
          </p:txBody>
        </p:sp>
      </p:grpSp>
      <p:grpSp>
        <p:nvGrpSpPr>
          <p:cNvPr id="111694" name="Group 227">
            <a:extLst>
              <a:ext uri="{FF2B5EF4-FFF2-40B4-BE49-F238E27FC236}">
                <a16:creationId xmlns:a16="http://schemas.microsoft.com/office/drawing/2014/main" id="{A495678A-48DB-4BC8-A50C-C82F69D13662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10142538" y="5275263"/>
            <a:ext cx="119062" cy="69850"/>
            <a:chOff x="3731" y="950"/>
            <a:chExt cx="232" cy="106"/>
          </a:xfrm>
        </p:grpSpPr>
        <p:sp>
          <p:nvSpPr>
            <p:cNvPr id="6756580" name="Rectangle 228">
              <a:extLst>
                <a:ext uri="{FF2B5EF4-FFF2-40B4-BE49-F238E27FC236}">
                  <a16:creationId xmlns:a16="http://schemas.microsoft.com/office/drawing/2014/main" id="{0487AFAA-42AC-468C-A660-16F1480F6829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3731" y="993"/>
              <a:ext cx="108" cy="14"/>
            </a:xfrm>
            <a:prstGeom prst="rect">
              <a:avLst/>
            </a:prstGeom>
            <a:solidFill>
              <a:srgbClr val="FFFFFF"/>
            </a:solidFill>
            <a:ln w="0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6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Arial" charset="0"/>
                <a:ea typeface="ＭＳ Ｐゴシック" panose="020B0600070205080204" pitchFamily="34" charset="-128"/>
                <a:cs typeface="Arial"/>
              </a:endParaRPr>
            </a:p>
          </p:txBody>
        </p:sp>
        <p:sp>
          <p:nvSpPr>
            <p:cNvPr id="6756581" name="Freeform 229">
              <a:extLst>
                <a:ext uri="{FF2B5EF4-FFF2-40B4-BE49-F238E27FC236}">
                  <a16:creationId xmlns:a16="http://schemas.microsoft.com/office/drawing/2014/main" id="{601EFDD1-7A30-498A-9869-BC7B96D75BD3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3889" y="950"/>
              <a:ext cx="74" cy="106"/>
            </a:xfrm>
            <a:custGeom>
              <a:avLst/>
              <a:gdLst/>
              <a:ahLst/>
              <a:cxnLst>
                <a:cxn ang="0">
                  <a:pos x="47" y="38"/>
                </a:cxn>
                <a:cxn ang="0">
                  <a:pos x="47" y="40"/>
                </a:cxn>
                <a:cxn ang="0">
                  <a:pos x="45" y="42"/>
                </a:cxn>
                <a:cxn ang="0">
                  <a:pos x="42" y="45"/>
                </a:cxn>
                <a:cxn ang="0">
                  <a:pos x="36" y="47"/>
                </a:cxn>
                <a:cxn ang="0">
                  <a:pos x="31" y="49"/>
                </a:cxn>
                <a:cxn ang="0">
                  <a:pos x="26" y="51"/>
                </a:cxn>
                <a:cxn ang="0">
                  <a:pos x="19" y="49"/>
                </a:cxn>
                <a:cxn ang="0">
                  <a:pos x="12" y="47"/>
                </a:cxn>
                <a:cxn ang="0">
                  <a:pos x="7" y="43"/>
                </a:cxn>
                <a:cxn ang="0">
                  <a:pos x="3" y="38"/>
                </a:cxn>
                <a:cxn ang="0">
                  <a:pos x="1" y="33"/>
                </a:cxn>
                <a:cxn ang="0">
                  <a:pos x="0" y="26"/>
                </a:cxn>
                <a:cxn ang="0">
                  <a:pos x="1" y="19"/>
                </a:cxn>
                <a:cxn ang="0">
                  <a:pos x="5" y="12"/>
                </a:cxn>
                <a:cxn ang="0">
                  <a:pos x="8" y="7"/>
                </a:cxn>
                <a:cxn ang="0">
                  <a:pos x="14" y="3"/>
                </a:cxn>
                <a:cxn ang="0">
                  <a:pos x="21" y="1"/>
                </a:cxn>
                <a:cxn ang="0">
                  <a:pos x="28" y="0"/>
                </a:cxn>
                <a:cxn ang="0">
                  <a:pos x="35" y="1"/>
                </a:cxn>
                <a:cxn ang="0">
                  <a:pos x="38" y="1"/>
                </a:cxn>
                <a:cxn ang="0">
                  <a:pos x="42" y="3"/>
                </a:cxn>
                <a:cxn ang="0">
                  <a:pos x="43" y="5"/>
                </a:cxn>
                <a:cxn ang="0">
                  <a:pos x="45" y="8"/>
                </a:cxn>
                <a:cxn ang="0">
                  <a:pos x="47" y="10"/>
                </a:cxn>
                <a:cxn ang="0">
                  <a:pos x="47" y="10"/>
                </a:cxn>
                <a:cxn ang="0">
                  <a:pos x="45" y="14"/>
                </a:cxn>
                <a:cxn ang="0">
                  <a:pos x="43" y="15"/>
                </a:cxn>
                <a:cxn ang="0">
                  <a:pos x="40" y="17"/>
                </a:cxn>
                <a:cxn ang="0">
                  <a:pos x="36" y="17"/>
                </a:cxn>
                <a:cxn ang="0">
                  <a:pos x="35" y="15"/>
                </a:cxn>
                <a:cxn ang="0">
                  <a:pos x="35" y="14"/>
                </a:cxn>
                <a:cxn ang="0">
                  <a:pos x="33" y="10"/>
                </a:cxn>
                <a:cxn ang="0">
                  <a:pos x="33" y="8"/>
                </a:cxn>
                <a:cxn ang="0">
                  <a:pos x="33" y="7"/>
                </a:cxn>
                <a:cxn ang="0">
                  <a:pos x="31" y="5"/>
                </a:cxn>
                <a:cxn ang="0">
                  <a:pos x="28" y="3"/>
                </a:cxn>
                <a:cxn ang="0">
                  <a:pos x="24" y="5"/>
                </a:cxn>
                <a:cxn ang="0">
                  <a:pos x="21" y="7"/>
                </a:cxn>
                <a:cxn ang="0">
                  <a:pos x="17" y="12"/>
                </a:cxn>
                <a:cxn ang="0">
                  <a:pos x="17" y="15"/>
                </a:cxn>
                <a:cxn ang="0">
                  <a:pos x="15" y="21"/>
                </a:cxn>
                <a:cxn ang="0">
                  <a:pos x="15" y="24"/>
                </a:cxn>
                <a:cxn ang="0">
                  <a:pos x="15" y="29"/>
                </a:cxn>
                <a:cxn ang="0">
                  <a:pos x="17" y="35"/>
                </a:cxn>
                <a:cxn ang="0">
                  <a:pos x="21" y="40"/>
                </a:cxn>
                <a:cxn ang="0">
                  <a:pos x="26" y="42"/>
                </a:cxn>
                <a:cxn ang="0">
                  <a:pos x="31" y="43"/>
                </a:cxn>
                <a:cxn ang="0">
                  <a:pos x="36" y="42"/>
                </a:cxn>
                <a:cxn ang="0">
                  <a:pos x="40" y="40"/>
                </a:cxn>
                <a:cxn ang="0">
                  <a:pos x="42" y="38"/>
                </a:cxn>
                <a:cxn ang="0">
                  <a:pos x="43" y="38"/>
                </a:cxn>
                <a:cxn ang="0">
                  <a:pos x="45" y="36"/>
                </a:cxn>
                <a:cxn ang="0">
                  <a:pos x="45" y="38"/>
                </a:cxn>
                <a:cxn ang="0">
                  <a:pos x="47" y="38"/>
                </a:cxn>
              </a:cxnLst>
              <a:rect l="0" t="0" r="r" b="b"/>
              <a:pathLst>
                <a:path w="47" h="51">
                  <a:moveTo>
                    <a:pt x="47" y="38"/>
                  </a:moveTo>
                  <a:lnTo>
                    <a:pt x="47" y="40"/>
                  </a:lnTo>
                  <a:lnTo>
                    <a:pt x="45" y="42"/>
                  </a:lnTo>
                  <a:lnTo>
                    <a:pt x="42" y="45"/>
                  </a:lnTo>
                  <a:lnTo>
                    <a:pt x="36" y="47"/>
                  </a:lnTo>
                  <a:lnTo>
                    <a:pt x="31" y="49"/>
                  </a:lnTo>
                  <a:lnTo>
                    <a:pt x="26" y="51"/>
                  </a:lnTo>
                  <a:lnTo>
                    <a:pt x="19" y="49"/>
                  </a:lnTo>
                  <a:lnTo>
                    <a:pt x="12" y="47"/>
                  </a:lnTo>
                  <a:lnTo>
                    <a:pt x="7" y="43"/>
                  </a:lnTo>
                  <a:lnTo>
                    <a:pt x="3" y="38"/>
                  </a:lnTo>
                  <a:lnTo>
                    <a:pt x="1" y="33"/>
                  </a:lnTo>
                  <a:lnTo>
                    <a:pt x="0" y="26"/>
                  </a:lnTo>
                  <a:lnTo>
                    <a:pt x="1" y="19"/>
                  </a:lnTo>
                  <a:lnTo>
                    <a:pt x="5" y="12"/>
                  </a:lnTo>
                  <a:lnTo>
                    <a:pt x="8" y="7"/>
                  </a:lnTo>
                  <a:lnTo>
                    <a:pt x="14" y="3"/>
                  </a:lnTo>
                  <a:lnTo>
                    <a:pt x="21" y="1"/>
                  </a:lnTo>
                  <a:lnTo>
                    <a:pt x="28" y="0"/>
                  </a:lnTo>
                  <a:lnTo>
                    <a:pt x="35" y="1"/>
                  </a:lnTo>
                  <a:lnTo>
                    <a:pt x="38" y="1"/>
                  </a:lnTo>
                  <a:lnTo>
                    <a:pt x="42" y="3"/>
                  </a:lnTo>
                  <a:lnTo>
                    <a:pt x="43" y="5"/>
                  </a:lnTo>
                  <a:lnTo>
                    <a:pt x="45" y="8"/>
                  </a:lnTo>
                  <a:lnTo>
                    <a:pt x="47" y="10"/>
                  </a:lnTo>
                  <a:lnTo>
                    <a:pt x="47" y="10"/>
                  </a:lnTo>
                  <a:lnTo>
                    <a:pt x="45" y="14"/>
                  </a:lnTo>
                  <a:lnTo>
                    <a:pt x="43" y="15"/>
                  </a:lnTo>
                  <a:lnTo>
                    <a:pt x="40" y="17"/>
                  </a:lnTo>
                  <a:lnTo>
                    <a:pt x="36" y="17"/>
                  </a:lnTo>
                  <a:lnTo>
                    <a:pt x="35" y="15"/>
                  </a:lnTo>
                  <a:lnTo>
                    <a:pt x="35" y="14"/>
                  </a:lnTo>
                  <a:lnTo>
                    <a:pt x="33" y="10"/>
                  </a:lnTo>
                  <a:lnTo>
                    <a:pt x="33" y="8"/>
                  </a:lnTo>
                  <a:lnTo>
                    <a:pt x="33" y="7"/>
                  </a:lnTo>
                  <a:lnTo>
                    <a:pt x="31" y="5"/>
                  </a:lnTo>
                  <a:lnTo>
                    <a:pt x="28" y="3"/>
                  </a:lnTo>
                  <a:lnTo>
                    <a:pt x="24" y="5"/>
                  </a:lnTo>
                  <a:lnTo>
                    <a:pt x="21" y="7"/>
                  </a:lnTo>
                  <a:lnTo>
                    <a:pt x="17" y="12"/>
                  </a:lnTo>
                  <a:lnTo>
                    <a:pt x="17" y="15"/>
                  </a:lnTo>
                  <a:lnTo>
                    <a:pt x="15" y="21"/>
                  </a:lnTo>
                  <a:lnTo>
                    <a:pt x="15" y="24"/>
                  </a:lnTo>
                  <a:lnTo>
                    <a:pt x="15" y="29"/>
                  </a:lnTo>
                  <a:lnTo>
                    <a:pt x="17" y="35"/>
                  </a:lnTo>
                  <a:lnTo>
                    <a:pt x="21" y="40"/>
                  </a:lnTo>
                  <a:lnTo>
                    <a:pt x="26" y="42"/>
                  </a:lnTo>
                  <a:lnTo>
                    <a:pt x="31" y="43"/>
                  </a:lnTo>
                  <a:lnTo>
                    <a:pt x="36" y="42"/>
                  </a:lnTo>
                  <a:lnTo>
                    <a:pt x="40" y="40"/>
                  </a:lnTo>
                  <a:lnTo>
                    <a:pt x="42" y="38"/>
                  </a:lnTo>
                  <a:lnTo>
                    <a:pt x="43" y="38"/>
                  </a:lnTo>
                  <a:lnTo>
                    <a:pt x="45" y="36"/>
                  </a:lnTo>
                  <a:lnTo>
                    <a:pt x="45" y="38"/>
                  </a:lnTo>
                  <a:lnTo>
                    <a:pt x="47" y="38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6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charset="0"/>
                <a:ea typeface="ＭＳ Ｐゴシック"/>
                <a:cs typeface="Arial"/>
              </a:endParaRPr>
            </a:p>
          </p:txBody>
        </p:sp>
      </p:grpSp>
      <p:sp>
        <p:nvSpPr>
          <p:cNvPr id="6756582" name="Text Box 230">
            <a:extLst>
              <a:ext uri="{FF2B5EF4-FFF2-40B4-BE49-F238E27FC236}">
                <a16:creationId xmlns:a16="http://schemas.microsoft.com/office/drawing/2014/main" id="{9205F2AD-AA78-4118-862C-499AC1A7A96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57800" y="3440114"/>
            <a:ext cx="2286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500 BV </a:t>
            </a:r>
            <a:endParaRPr lang="en-US" b="1" u="sng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ea typeface="ＭＳ Ｐゴシック" panose="020B0600070205080204" pitchFamily="34" charset="-128"/>
            </a:endParaRPr>
          </a:p>
        </p:txBody>
      </p:sp>
      <p:sp>
        <p:nvSpPr>
          <p:cNvPr id="6756583" name="Text Box 231">
            <a:extLst>
              <a:ext uri="{FF2B5EF4-FFF2-40B4-BE49-F238E27FC236}">
                <a16:creationId xmlns:a16="http://schemas.microsoft.com/office/drawing/2014/main" id="{D81C5934-6107-441E-9BCF-FAD2BB72303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17712" y="4376739"/>
            <a:ext cx="832279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ＭＳ Ｐゴシック"/>
                <a:cs typeface="Arial"/>
              </a:rPr>
              <a:t>5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charset="0"/>
                <a:ea typeface="ＭＳ Ｐゴシック"/>
                <a:cs typeface="Arial"/>
              </a:rPr>
              <a:t>00 BV </a:t>
            </a:r>
            <a:endParaRPr kumimoji="0" lang="en-US" sz="1400" b="1" i="0" u="sng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charset="0"/>
              <a:ea typeface="ＭＳ Ｐゴシック" panose="020B0600070205080204" pitchFamily="34" charset="-128"/>
              <a:cs typeface="Arial"/>
            </a:endParaRPr>
          </a:p>
        </p:txBody>
      </p:sp>
      <p:sp>
        <p:nvSpPr>
          <p:cNvPr id="6756589" name="Text Box 237">
            <a:extLst>
              <a:ext uri="{FF2B5EF4-FFF2-40B4-BE49-F238E27FC236}">
                <a16:creationId xmlns:a16="http://schemas.microsoft.com/office/drawing/2014/main" id="{D8E32ECE-8DB9-4121-A0DE-8E47699A0F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53400" y="2971801"/>
            <a:ext cx="19812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FFFF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charset="0"/>
                <a:ea typeface="ＭＳ Ｐゴシック"/>
                <a:cs typeface="Arial"/>
              </a:rPr>
              <a:t>1500 BV </a:t>
            </a:r>
          </a:p>
        </p:txBody>
      </p:sp>
      <p:sp>
        <p:nvSpPr>
          <p:cNvPr id="6756591" name="Text Box 239">
            <a:extLst>
              <a:ext uri="{FF2B5EF4-FFF2-40B4-BE49-F238E27FC236}">
                <a16:creationId xmlns:a16="http://schemas.microsoft.com/office/drawing/2014/main" id="{956D2B5F-0E35-4169-BF7A-115EBD2BDD3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71800" y="2971801"/>
            <a:ext cx="17526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FFFF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charset="0"/>
                <a:ea typeface="ＭＳ Ｐゴシック"/>
                <a:cs typeface="Arial"/>
              </a:rPr>
              <a:t>1500 BV </a:t>
            </a:r>
          </a:p>
        </p:txBody>
      </p:sp>
      <p:sp>
        <p:nvSpPr>
          <p:cNvPr id="228" name="Text Box 231">
            <a:extLst>
              <a:ext uri="{FF2B5EF4-FFF2-40B4-BE49-F238E27FC236}">
                <a16:creationId xmlns:a16="http://schemas.microsoft.com/office/drawing/2014/main" id="{45BF4C3C-2656-49BB-B45E-ACAEDE8093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11993" y="5408614"/>
            <a:ext cx="832279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500 BV </a:t>
            </a:r>
            <a:endParaRPr lang="en-US" sz="1400" b="1" u="sng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ea typeface="ＭＳ Ｐゴシック" panose="020B0600070205080204" pitchFamily="34" charset="-128"/>
            </a:endParaRPr>
          </a:p>
        </p:txBody>
      </p:sp>
      <p:sp>
        <p:nvSpPr>
          <p:cNvPr id="229" name="Text Box 231">
            <a:extLst>
              <a:ext uri="{FF2B5EF4-FFF2-40B4-BE49-F238E27FC236}">
                <a16:creationId xmlns:a16="http://schemas.microsoft.com/office/drawing/2014/main" id="{BDB78428-B6A3-4516-AE99-E8B01BC73E2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871529" y="5408614"/>
            <a:ext cx="832279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500 BV </a:t>
            </a:r>
            <a:endParaRPr lang="en-US" sz="1400" b="1" u="sng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ea typeface="ＭＳ Ｐゴシック" panose="020B0600070205080204" pitchFamily="34" charset="-128"/>
            </a:endParaRPr>
          </a:p>
        </p:txBody>
      </p:sp>
      <p:sp>
        <p:nvSpPr>
          <p:cNvPr id="230" name="Text Box 231">
            <a:extLst>
              <a:ext uri="{FF2B5EF4-FFF2-40B4-BE49-F238E27FC236}">
                <a16:creationId xmlns:a16="http://schemas.microsoft.com/office/drawing/2014/main" id="{4938F34F-FDC7-4831-A600-A24923911BF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66529" y="5408614"/>
            <a:ext cx="832279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500 BV </a:t>
            </a:r>
            <a:endParaRPr lang="en-US" sz="1400" b="1" u="sng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ea typeface="ＭＳ Ｐゴシック" panose="020B0600070205080204" pitchFamily="34" charset="-128"/>
            </a:endParaRPr>
          </a:p>
        </p:txBody>
      </p:sp>
      <p:sp>
        <p:nvSpPr>
          <p:cNvPr id="231" name="Text Box 231">
            <a:extLst>
              <a:ext uri="{FF2B5EF4-FFF2-40B4-BE49-F238E27FC236}">
                <a16:creationId xmlns:a16="http://schemas.microsoft.com/office/drawing/2014/main" id="{BED70DCC-A337-4E4E-AE94-60FD4B7F67C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99529" y="5408614"/>
            <a:ext cx="832279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500 BV </a:t>
            </a:r>
            <a:endParaRPr lang="en-US" sz="1400" b="1" u="sng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ea typeface="ＭＳ Ｐゴシック" panose="020B0600070205080204" pitchFamily="34" charset="-128"/>
            </a:endParaRPr>
          </a:p>
        </p:txBody>
      </p:sp>
      <p:sp>
        <p:nvSpPr>
          <p:cNvPr id="232" name="Text Box 231">
            <a:extLst>
              <a:ext uri="{FF2B5EF4-FFF2-40B4-BE49-F238E27FC236}">
                <a16:creationId xmlns:a16="http://schemas.microsoft.com/office/drawing/2014/main" id="{A043DB14-3593-4173-B080-06198DEFB05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17454" y="4376739"/>
            <a:ext cx="832279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500 BV </a:t>
            </a:r>
            <a:endParaRPr lang="en-US" sz="1400" b="1" u="sng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ea typeface="ＭＳ Ｐゴシック" panose="020B0600070205080204" pitchFamily="34" charset="-128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A2835B84-1E94-407F-8CE3-50BD640B0430}"/>
              </a:ext>
            </a:extLst>
          </p:cNvPr>
          <p:cNvSpPr/>
          <p:nvPr/>
        </p:nvSpPr>
        <p:spPr>
          <a:xfrm>
            <a:off x="4161412" y="5735619"/>
            <a:ext cx="460895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u="sng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ＭＳ Ｐゴシック" panose="020B0600070205080204" pitchFamily="34" charset="-128"/>
              </a:rPr>
              <a:t>Earn &gt; $300/Monthly (BV) </a:t>
            </a:r>
            <a:endParaRPr lang="en-US" sz="28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02661E3-221A-4ADD-B758-346D8BAE6EC6}"/>
              </a:ext>
            </a:extLst>
          </p:cNvPr>
          <p:cNvSpPr txBox="1"/>
          <p:nvPr/>
        </p:nvSpPr>
        <p:spPr>
          <a:xfrm>
            <a:off x="6224678" y="2399106"/>
            <a:ext cx="44114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233" name="TextBox 232">
            <a:extLst>
              <a:ext uri="{FF2B5EF4-FFF2-40B4-BE49-F238E27FC236}">
                <a16:creationId xmlns:a16="http://schemas.microsoft.com/office/drawing/2014/main" id="{2E8A0C79-405C-4B56-B5C2-D51C3AE1250E}"/>
              </a:ext>
            </a:extLst>
          </p:cNvPr>
          <p:cNvSpPr txBox="1"/>
          <p:nvPr/>
        </p:nvSpPr>
        <p:spPr>
          <a:xfrm>
            <a:off x="4031581" y="3669883"/>
            <a:ext cx="44114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234" name="TextBox 233">
            <a:extLst>
              <a:ext uri="{FF2B5EF4-FFF2-40B4-BE49-F238E27FC236}">
                <a16:creationId xmlns:a16="http://schemas.microsoft.com/office/drawing/2014/main" id="{697BCCE7-87A1-48C7-95B9-3A8689B5710E}"/>
              </a:ext>
            </a:extLst>
          </p:cNvPr>
          <p:cNvSpPr txBox="1"/>
          <p:nvPr/>
        </p:nvSpPr>
        <p:spPr>
          <a:xfrm>
            <a:off x="8166442" y="3732404"/>
            <a:ext cx="44114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id="{57BA93E8-F987-4C23-B947-E907E2B77BF1}"/>
              </a:ext>
            </a:extLst>
          </p:cNvPr>
          <p:cNvSpPr txBox="1"/>
          <p:nvPr/>
        </p:nvSpPr>
        <p:spPr>
          <a:xfrm>
            <a:off x="2654422" y="4623544"/>
            <a:ext cx="44114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236" name="TextBox 235">
            <a:extLst>
              <a:ext uri="{FF2B5EF4-FFF2-40B4-BE49-F238E27FC236}">
                <a16:creationId xmlns:a16="http://schemas.microsoft.com/office/drawing/2014/main" id="{69AFC4BC-4B02-4A81-9FF4-092733B9CFA9}"/>
              </a:ext>
            </a:extLst>
          </p:cNvPr>
          <p:cNvSpPr txBox="1"/>
          <p:nvPr/>
        </p:nvSpPr>
        <p:spPr>
          <a:xfrm>
            <a:off x="4570527" y="4638141"/>
            <a:ext cx="44114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237" name="TextBox 236">
            <a:extLst>
              <a:ext uri="{FF2B5EF4-FFF2-40B4-BE49-F238E27FC236}">
                <a16:creationId xmlns:a16="http://schemas.microsoft.com/office/drawing/2014/main" id="{C5F0016E-BFBD-4FE8-8240-4620578E5E17}"/>
              </a:ext>
            </a:extLst>
          </p:cNvPr>
          <p:cNvSpPr txBox="1"/>
          <p:nvPr/>
        </p:nvSpPr>
        <p:spPr>
          <a:xfrm>
            <a:off x="7039693" y="4694263"/>
            <a:ext cx="44114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</a:rPr>
              <a:t>6</a:t>
            </a:r>
          </a:p>
        </p:txBody>
      </p:sp>
      <p:sp>
        <p:nvSpPr>
          <p:cNvPr id="238" name="TextBox 237">
            <a:extLst>
              <a:ext uri="{FF2B5EF4-FFF2-40B4-BE49-F238E27FC236}">
                <a16:creationId xmlns:a16="http://schemas.microsoft.com/office/drawing/2014/main" id="{CC691250-BD13-4B67-9990-CF95CEDB86D0}"/>
              </a:ext>
            </a:extLst>
          </p:cNvPr>
          <p:cNvSpPr txBox="1"/>
          <p:nvPr/>
        </p:nvSpPr>
        <p:spPr>
          <a:xfrm>
            <a:off x="9078889" y="4662538"/>
            <a:ext cx="44114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</a:rPr>
              <a:t>7</a:t>
            </a:r>
          </a:p>
        </p:txBody>
      </p:sp>
    </p:spTree>
    <p:extLst>
      <p:ext uri="{BB962C8B-B14F-4D97-AF65-F5344CB8AC3E}">
        <p14:creationId xmlns:p14="http://schemas.microsoft.com/office/powerpoint/2010/main" val="29991882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33" grpId="0"/>
      <p:bldP spid="234" grpId="0"/>
      <p:bldP spid="235" grpId="0"/>
      <p:bldP spid="236" grpId="0"/>
      <p:bldP spid="237" grpId="0"/>
      <p:bldP spid="238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Date Placeholder 1">
            <a:extLst>
              <a:ext uri="{FF2B5EF4-FFF2-40B4-BE49-F238E27FC236}">
                <a16:creationId xmlns:a16="http://schemas.microsoft.com/office/drawing/2014/main" id="{36CE6335-1833-4BFC-AD37-EE26ED56D9A7}"/>
              </a:ext>
            </a:extLst>
          </p:cNvPr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ＭＳ Ｐゴシック" panose="020B0600070205080204" pitchFamily="34" charset="-128"/>
              <a:cs typeface="Arial"/>
            </a:endParaRPr>
          </a:p>
        </p:txBody>
      </p:sp>
      <p:sp>
        <p:nvSpPr>
          <p:cNvPr id="104451" name="Footer Placeholder 2">
            <a:extLst>
              <a:ext uri="{FF2B5EF4-FFF2-40B4-BE49-F238E27FC236}">
                <a16:creationId xmlns:a16="http://schemas.microsoft.com/office/drawing/2014/main" id="{4CCF9A33-2E39-405B-BE83-E5A8090540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ＭＳ Ｐゴシック" panose="020B0600070205080204" pitchFamily="34" charset="-128"/>
              <a:cs typeface="Arial"/>
            </a:endParaRPr>
          </a:p>
        </p:txBody>
      </p:sp>
      <p:sp>
        <p:nvSpPr>
          <p:cNvPr id="239" name="Date Placeholder 3">
            <a:extLst>
              <a:ext uri="{FF2B5EF4-FFF2-40B4-BE49-F238E27FC236}">
                <a16:creationId xmlns:a16="http://schemas.microsoft.com/office/drawing/2014/main" id="{F11787B5-169E-41C8-B57C-A6F1FFA7402A}"/>
              </a:ext>
            </a:extLst>
          </p:cNvPr>
          <p:cNvSpPr txBox="1">
            <a:spLocks noGrp="1"/>
          </p:cNvSpPr>
          <p:nvPr/>
        </p:nvSpPr>
        <p:spPr bwMode="auto">
          <a:xfrm>
            <a:off x="2209800" y="6248400"/>
            <a:ext cx="1905000" cy="457200"/>
          </a:xfrm>
          <a:prstGeom prst="rect">
            <a:avLst/>
          </a:prstGeom>
          <a:noFill/>
          <a:ln>
            <a:miter lim="800000"/>
            <a:headEnd/>
            <a:tailEnd/>
          </a:ln>
          <a:effectLst>
            <a:outerShdw algn="ctr" rotWithShape="0">
              <a:srgbClr val="808080">
                <a:alpha val="75000"/>
              </a:srgbClr>
            </a:outerShdw>
          </a:effec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ＭＳ Ｐゴシック" panose="020B0600070205080204" pitchFamily="34" charset="-128"/>
              <a:cs typeface="Arial"/>
            </a:endParaRPr>
          </a:p>
        </p:txBody>
      </p:sp>
      <p:sp>
        <p:nvSpPr>
          <p:cNvPr id="6756354" name="Rectangle 2">
            <a:extLst>
              <a:ext uri="{FF2B5EF4-FFF2-40B4-BE49-F238E27FC236}">
                <a16:creationId xmlns:a16="http://schemas.microsoft.com/office/drawing/2014/main" id="{A1C4AF0E-AFDC-405E-B0B4-2BB63427F6F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0" y="0"/>
            <a:ext cx="9144000" cy="685800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charset="0"/>
              <a:ea typeface="ＭＳ Ｐゴシック" panose="020B0600070205080204" pitchFamily="34" charset="-128"/>
              <a:cs typeface="Arial"/>
            </a:endParaRPr>
          </a:p>
        </p:txBody>
      </p:sp>
      <p:sp>
        <p:nvSpPr>
          <p:cNvPr id="6756356" name="Text Box 4">
            <a:extLst>
              <a:ext uri="{FF2B5EF4-FFF2-40B4-BE49-F238E27FC236}">
                <a16:creationId xmlns:a16="http://schemas.microsoft.com/office/drawing/2014/main" id="{E2B3983F-B751-47E4-BF29-422B4A659EB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88736" y="51360"/>
            <a:ext cx="91440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FF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charset="0"/>
                <a:ea typeface="ＭＳ Ｐゴシック"/>
                <a:cs typeface="Arial"/>
              </a:rPr>
              <a:t>Seven Strong</a:t>
            </a:r>
          </a:p>
        </p:txBody>
      </p:sp>
      <p:pic>
        <p:nvPicPr>
          <p:cNvPr id="111624" name="Picture 5" descr="7strong">
            <a:extLst>
              <a:ext uri="{FF2B5EF4-FFF2-40B4-BE49-F238E27FC236}">
                <a16:creationId xmlns:a16="http://schemas.microsoft.com/office/drawing/2014/main" id="{5C8A7449-0C6E-4CBA-895B-094E003A10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67" t="16667" r="10001" b="36458"/>
          <a:stretch>
            <a:fillRect/>
          </a:stretch>
        </p:blipFill>
        <p:spPr bwMode="auto">
          <a:xfrm>
            <a:off x="811900" y="616343"/>
            <a:ext cx="10697671" cy="24348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5" name="Picture 5" descr="7strong">
            <a:extLst>
              <a:ext uri="{FF2B5EF4-FFF2-40B4-BE49-F238E27FC236}">
                <a16:creationId xmlns:a16="http://schemas.microsoft.com/office/drawing/2014/main" id="{FF7B020A-D3C8-4FE2-91A3-8181ED74B7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67" t="16667" r="10001" b="36458"/>
          <a:stretch>
            <a:fillRect/>
          </a:stretch>
        </p:blipFill>
        <p:spPr bwMode="auto">
          <a:xfrm>
            <a:off x="1260333" y="1981455"/>
            <a:ext cx="2128205" cy="324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6" name="Picture 5" descr="7strong">
            <a:extLst>
              <a:ext uri="{FF2B5EF4-FFF2-40B4-BE49-F238E27FC236}">
                <a16:creationId xmlns:a16="http://schemas.microsoft.com/office/drawing/2014/main" id="{C62E363D-205E-42BC-A371-38CB15ADB2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67" t="16667" r="10001" b="36458"/>
          <a:stretch>
            <a:fillRect/>
          </a:stretch>
        </p:blipFill>
        <p:spPr bwMode="auto">
          <a:xfrm>
            <a:off x="3652205" y="1909975"/>
            <a:ext cx="1972434" cy="33174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7" name="Picture 5" descr="7strong">
            <a:extLst>
              <a:ext uri="{FF2B5EF4-FFF2-40B4-BE49-F238E27FC236}">
                <a16:creationId xmlns:a16="http://schemas.microsoft.com/office/drawing/2014/main" id="{C0C4BD6B-E251-4CE8-951C-01A4292DCB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67" t="16667" r="10001" b="36458"/>
          <a:stretch>
            <a:fillRect/>
          </a:stretch>
        </p:blipFill>
        <p:spPr bwMode="auto">
          <a:xfrm>
            <a:off x="6681999" y="1868166"/>
            <a:ext cx="1972434" cy="3359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8" name="Picture 5" descr="7strong">
            <a:extLst>
              <a:ext uri="{FF2B5EF4-FFF2-40B4-BE49-F238E27FC236}">
                <a16:creationId xmlns:a16="http://schemas.microsoft.com/office/drawing/2014/main" id="{D3044DA6-667E-4D21-9284-1BC380C762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67" t="16667" r="10001" b="36458"/>
          <a:stretch>
            <a:fillRect/>
          </a:stretch>
        </p:blipFill>
        <p:spPr bwMode="auto">
          <a:xfrm>
            <a:off x="8959233" y="1833775"/>
            <a:ext cx="1972434" cy="33936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96754562"/>
      </p:ext>
    </p:extLst>
  </p:cSld>
  <p:clrMapOvr>
    <a:masterClrMapping/>
  </p:clrMapOvr>
  <p:transition spd="med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Date Placeholder 1">
            <a:extLst>
              <a:ext uri="{FF2B5EF4-FFF2-40B4-BE49-F238E27FC236}">
                <a16:creationId xmlns:a16="http://schemas.microsoft.com/office/drawing/2014/main" id="{CEC7F5E4-70F6-4816-AD98-D9DD9019BBFA}"/>
              </a:ext>
            </a:extLst>
          </p:cNvPr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  <a:ea typeface="ＭＳ Ｐゴシック" panose="020B0600070205080204" pitchFamily="34" charset="-128"/>
              <a:cs typeface="Arial"/>
            </a:endParaRPr>
          </a:p>
        </p:txBody>
      </p:sp>
      <p:sp>
        <p:nvSpPr>
          <p:cNvPr id="105475" name="Footer Placeholder 2">
            <a:extLst>
              <a:ext uri="{FF2B5EF4-FFF2-40B4-BE49-F238E27FC236}">
                <a16:creationId xmlns:a16="http://schemas.microsoft.com/office/drawing/2014/main" id="{73E2CFF1-9F40-41DA-8090-5E3671CD08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  <a:ea typeface="ＭＳ Ｐゴシック" panose="020B0600070205080204" pitchFamily="34" charset="-128"/>
              <a:cs typeface="Arial"/>
            </a:endParaRPr>
          </a:p>
        </p:txBody>
      </p:sp>
      <p:sp>
        <p:nvSpPr>
          <p:cNvPr id="8194" name="Rectangle 2">
            <a:extLst>
              <a:ext uri="{FF2B5EF4-FFF2-40B4-BE49-F238E27FC236}">
                <a16:creationId xmlns:a16="http://schemas.microsoft.com/office/drawing/2014/main" id="{13A57428-7872-468B-8344-356AF5C092A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51175" y="307975"/>
            <a:ext cx="7088188" cy="642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360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ea typeface="ＭＳ Ｐゴシック" panose="020B0600070205080204" pitchFamily="34" charset="-128"/>
              <a:cs typeface="Arial"/>
            </a:endParaRPr>
          </a:p>
        </p:txBody>
      </p:sp>
      <p:sp>
        <p:nvSpPr>
          <p:cNvPr id="3075" name="Rectangle 3">
            <a:extLst>
              <a:ext uri="{FF2B5EF4-FFF2-40B4-BE49-F238E27FC236}">
                <a16:creationId xmlns:a16="http://schemas.microsoft.com/office/drawing/2014/main" id="{53F7BFF9-8974-4DF4-AE00-39716966EA1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28800" y="228600"/>
            <a:ext cx="8610600" cy="793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600" b="1">
                <a:solidFill>
                  <a:srgbClr val="FFFF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ＭＳ Ｐゴシック" panose="020B0600070205080204" pitchFamily="34" charset="-128"/>
                <a:cs typeface="Arial"/>
              </a:rPr>
              <a:t>Here’s what could happen in an organization with minimum focus on Retailing...</a:t>
            </a:r>
            <a:endParaRPr lang="en-US" sz="2600">
              <a:solidFill>
                <a:srgbClr val="FFFF66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ea typeface="ＭＳ Ｐゴシック" panose="020B0600070205080204" pitchFamily="34" charset="-128"/>
              <a:cs typeface="Arial"/>
            </a:endParaRPr>
          </a:p>
        </p:txBody>
      </p:sp>
      <p:sp>
        <p:nvSpPr>
          <p:cNvPr id="8196" name="Rectangle 4">
            <a:extLst>
              <a:ext uri="{FF2B5EF4-FFF2-40B4-BE49-F238E27FC236}">
                <a16:creationId xmlns:a16="http://schemas.microsoft.com/office/drawing/2014/main" id="{FB6B68A1-3289-4459-828D-356B1EF40E5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91200" y="1069975"/>
            <a:ext cx="1144588" cy="915988"/>
          </a:xfrm>
          <a:prstGeom prst="rect">
            <a:avLst/>
          </a:prstGeom>
          <a:solidFill>
            <a:srgbClr val="FFFFFF"/>
          </a:solidFill>
          <a:ln w="12700">
            <a:solidFill>
              <a:srgbClr val="000099"/>
            </a:solidFill>
            <a:miter lim="800000"/>
            <a:headEnd/>
            <a:tailEnd/>
          </a:ln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3600">
              <a:solidFill>
                <a:srgbClr val="FFFF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  <a:ea typeface="ＭＳ Ｐゴシック" panose="020B0600070205080204" pitchFamily="34" charset="-128"/>
              <a:cs typeface="Arial"/>
            </a:endParaRPr>
          </a:p>
        </p:txBody>
      </p:sp>
      <p:grpSp>
        <p:nvGrpSpPr>
          <p:cNvPr id="112647" name="Group 5">
            <a:extLst>
              <a:ext uri="{FF2B5EF4-FFF2-40B4-BE49-F238E27FC236}">
                <a16:creationId xmlns:a16="http://schemas.microsoft.com/office/drawing/2014/main" id="{ACE15635-CBE0-4426-A203-505B0E78BCED}"/>
              </a:ext>
            </a:extLst>
          </p:cNvPr>
          <p:cNvGrpSpPr>
            <a:grpSpLocks/>
          </p:cNvGrpSpPr>
          <p:nvPr/>
        </p:nvGrpSpPr>
        <p:grpSpPr bwMode="auto">
          <a:xfrm>
            <a:off x="2819400" y="1905000"/>
            <a:ext cx="7088188" cy="2516188"/>
            <a:chOff x="816" y="962"/>
            <a:chExt cx="4465" cy="1585"/>
          </a:xfrm>
        </p:grpSpPr>
        <p:sp>
          <p:nvSpPr>
            <p:cNvPr id="8308" name="Rectangle 6">
              <a:extLst>
                <a:ext uri="{FF2B5EF4-FFF2-40B4-BE49-F238E27FC236}">
                  <a16:creationId xmlns:a16="http://schemas.microsoft.com/office/drawing/2014/main" id="{9B9276BD-2710-43EC-B8E5-F07F0F6937F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52" y="1730"/>
              <a:ext cx="193" cy="241"/>
            </a:xfrm>
            <a:prstGeom prst="rect">
              <a:avLst/>
            </a:prstGeom>
            <a:solidFill>
              <a:srgbClr val="0099CC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36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ＭＳ Ｐゴシック" panose="020B0600070205080204" pitchFamily="34" charset="-128"/>
                <a:cs typeface="Arial"/>
              </a:endParaRPr>
            </a:p>
          </p:txBody>
        </p:sp>
        <p:sp>
          <p:nvSpPr>
            <p:cNvPr id="8309" name="Rectangle 7">
              <a:extLst>
                <a:ext uri="{FF2B5EF4-FFF2-40B4-BE49-F238E27FC236}">
                  <a16:creationId xmlns:a16="http://schemas.microsoft.com/office/drawing/2014/main" id="{9C5F1449-3EC5-4DFB-A2ED-BDAF1D0ABAE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24" y="1346"/>
              <a:ext cx="289" cy="241"/>
            </a:xfrm>
            <a:prstGeom prst="rect">
              <a:avLst/>
            </a:prstGeom>
            <a:solidFill>
              <a:srgbClr val="0099CC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36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ＭＳ Ｐゴシック" panose="020B0600070205080204" pitchFamily="34" charset="-128"/>
                <a:cs typeface="Arial"/>
              </a:endParaRPr>
            </a:p>
          </p:txBody>
        </p:sp>
        <p:sp>
          <p:nvSpPr>
            <p:cNvPr id="8310" name="Rectangle 8">
              <a:extLst>
                <a:ext uri="{FF2B5EF4-FFF2-40B4-BE49-F238E27FC236}">
                  <a16:creationId xmlns:a16="http://schemas.microsoft.com/office/drawing/2014/main" id="{C386A4FB-12E1-4EBF-80ED-9DBF79F2997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96" y="1730"/>
              <a:ext cx="193" cy="241"/>
            </a:xfrm>
            <a:prstGeom prst="rect">
              <a:avLst/>
            </a:prstGeom>
            <a:solidFill>
              <a:srgbClr val="0099CC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36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ＭＳ Ｐゴシック" panose="020B0600070205080204" pitchFamily="34" charset="-128"/>
                <a:cs typeface="Arial"/>
              </a:endParaRPr>
            </a:p>
          </p:txBody>
        </p:sp>
        <p:sp>
          <p:nvSpPr>
            <p:cNvPr id="8311" name="Freeform 9">
              <a:extLst>
                <a:ext uri="{FF2B5EF4-FFF2-40B4-BE49-F238E27FC236}">
                  <a16:creationId xmlns:a16="http://schemas.microsoft.com/office/drawing/2014/main" id="{C83D27E8-0908-4689-BED4-C9D70D3C4ABF}"/>
                </a:ext>
              </a:extLst>
            </p:cNvPr>
            <p:cNvSpPr>
              <a:spLocks/>
            </p:cNvSpPr>
            <p:nvPr/>
          </p:nvSpPr>
          <p:spPr bwMode="auto">
            <a:xfrm>
              <a:off x="1968" y="962"/>
              <a:ext cx="576" cy="384"/>
            </a:xfrm>
            <a:custGeom>
              <a:avLst/>
              <a:gdLst>
                <a:gd name="T0" fmla="*/ 720 w 720"/>
                <a:gd name="T1" fmla="*/ 0 h 384"/>
                <a:gd name="T2" fmla="*/ 0 w 720"/>
                <a:gd name="T3" fmla="*/ 0 h 384"/>
                <a:gd name="T4" fmla="*/ 0 w 720"/>
                <a:gd name="T5" fmla="*/ 384 h 384"/>
                <a:gd name="T6" fmla="*/ 0 60000 65536"/>
                <a:gd name="T7" fmla="*/ 0 60000 65536"/>
                <a:gd name="T8" fmla="*/ 0 60000 65536"/>
                <a:gd name="T9" fmla="*/ 0 w 720"/>
                <a:gd name="T10" fmla="*/ 0 h 384"/>
                <a:gd name="T11" fmla="*/ 720 w 720"/>
                <a:gd name="T12" fmla="*/ 384 h 38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720" h="384">
                  <a:moveTo>
                    <a:pt x="720" y="0"/>
                  </a:moveTo>
                  <a:lnTo>
                    <a:pt x="0" y="0"/>
                  </a:lnTo>
                  <a:lnTo>
                    <a:pt x="0" y="384"/>
                  </a:lnTo>
                </a:path>
              </a:pathLst>
            </a:cu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360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ＭＳ Ｐゴシック" panose="020B0600070205080204" pitchFamily="34" charset="-128"/>
                <a:cs typeface="Arial"/>
              </a:endParaRPr>
            </a:p>
          </p:txBody>
        </p:sp>
        <p:sp>
          <p:nvSpPr>
            <p:cNvPr id="8312" name="Freeform 10">
              <a:extLst>
                <a:ext uri="{FF2B5EF4-FFF2-40B4-BE49-F238E27FC236}">
                  <a16:creationId xmlns:a16="http://schemas.microsoft.com/office/drawing/2014/main" id="{B9466B90-A8F2-4400-8787-7778E736388B}"/>
                </a:ext>
              </a:extLst>
            </p:cNvPr>
            <p:cNvSpPr>
              <a:spLocks/>
            </p:cNvSpPr>
            <p:nvPr/>
          </p:nvSpPr>
          <p:spPr bwMode="auto">
            <a:xfrm>
              <a:off x="1392" y="1466"/>
              <a:ext cx="432" cy="264"/>
            </a:xfrm>
            <a:custGeom>
              <a:avLst/>
              <a:gdLst>
                <a:gd name="T0" fmla="*/ 432 w 432"/>
                <a:gd name="T1" fmla="*/ 0 h 264"/>
                <a:gd name="T2" fmla="*/ 0 w 432"/>
                <a:gd name="T3" fmla="*/ 0 h 264"/>
                <a:gd name="T4" fmla="*/ 0 w 432"/>
                <a:gd name="T5" fmla="*/ 264 h 264"/>
                <a:gd name="T6" fmla="*/ 0 60000 65536"/>
                <a:gd name="T7" fmla="*/ 0 60000 65536"/>
                <a:gd name="T8" fmla="*/ 0 60000 65536"/>
                <a:gd name="T9" fmla="*/ 0 w 432"/>
                <a:gd name="T10" fmla="*/ 0 h 264"/>
                <a:gd name="T11" fmla="*/ 432 w 432"/>
                <a:gd name="T12" fmla="*/ 264 h 26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32" h="264">
                  <a:moveTo>
                    <a:pt x="432" y="0"/>
                  </a:moveTo>
                  <a:lnTo>
                    <a:pt x="0" y="0"/>
                  </a:lnTo>
                  <a:lnTo>
                    <a:pt x="0" y="264"/>
                  </a:lnTo>
                </a:path>
              </a:pathLst>
            </a:cu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360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ＭＳ Ｐゴシック" panose="020B0600070205080204" pitchFamily="34" charset="-128"/>
                <a:cs typeface="Arial"/>
              </a:endParaRPr>
            </a:p>
          </p:txBody>
        </p:sp>
        <p:sp>
          <p:nvSpPr>
            <p:cNvPr id="8313" name="Freeform 11">
              <a:extLst>
                <a:ext uri="{FF2B5EF4-FFF2-40B4-BE49-F238E27FC236}">
                  <a16:creationId xmlns:a16="http://schemas.microsoft.com/office/drawing/2014/main" id="{72479547-6E01-434B-90BA-D510F3BF31BD}"/>
                </a:ext>
              </a:extLst>
            </p:cNvPr>
            <p:cNvSpPr>
              <a:spLocks/>
            </p:cNvSpPr>
            <p:nvPr/>
          </p:nvSpPr>
          <p:spPr bwMode="auto">
            <a:xfrm>
              <a:off x="2112" y="1466"/>
              <a:ext cx="336" cy="264"/>
            </a:xfrm>
            <a:custGeom>
              <a:avLst/>
              <a:gdLst>
                <a:gd name="T0" fmla="*/ 0 w 336"/>
                <a:gd name="T1" fmla="*/ 0 h 264"/>
                <a:gd name="T2" fmla="*/ 336 w 336"/>
                <a:gd name="T3" fmla="*/ 0 h 264"/>
                <a:gd name="T4" fmla="*/ 336 w 336"/>
                <a:gd name="T5" fmla="*/ 264 h 264"/>
                <a:gd name="T6" fmla="*/ 0 60000 65536"/>
                <a:gd name="T7" fmla="*/ 0 60000 65536"/>
                <a:gd name="T8" fmla="*/ 0 60000 65536"/>
                <a:gd name="T9" fmla="*/ 0 w 336"/>
                <a:gd name="T10" fmla="*/ 0 h 264"/>
                <a:gd name="T11" fmla="*/ 336 w 336"/>
                <a:gd name="T12" fmla="*/ 264 h 26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36" h="264">
                  <a:moveTo>
                    <a:pt x="0" y="0"/>
                  </a:moveTo>
                  <a:lnTo>
                    <a:pt x="336" y="0"/>
                  </a:lnTo>
                  <a:lnTo>
                    <a:pt x="336" y="264"/>
                  </a:lnTo>
                </a:path>
              </a:pathLst>
            </a:cu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360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ＭＳ Ｐゴシック" panose="020B0600070205080204" pitchFamily="34" charset="-128"/>
                <a:cs typeface="Arial"/>
              </a:endParaRPr>
            </a:p>
          </p:txBody>
        </p:sp>
        <p:sp>
          <p:nvSpPr>
            <p:cNvPr id="8314" name="Rectangle 12">
              <a:extLst>
                <a:ext uri="{FF2B5EF4-FFF2-40B4-BE49-F238E27FC236}">
                  <a16:creationId xmlns:a16="http://schemas.microsoft.com/office/drawing/2014/main" id="{73FA0FED-0E4D-479B-A8CE-70E78E3929B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08" y="2114"/>
              <a:ext cx="145" cy="145"/>
            </a:xfrm>
            <a:prstGeom prst="rect">
              <a:avLst/>
            </a:prstGeom>
            <a:solidFill>
              <a:srgbClr val="0099CC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36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ＭＳ Ｐゴシック" panose="020B0600070205080204" pitchFamily="34" charset="-128"/>
                <a:cs typeface="Arial"/>
              </a:endParaRPr>
            </a:p>
          </p:txBody>
        </p:sp>
        <p:sp>
          <p:nvSpPr>
            <p:cNvPr id="8315" name="Rectangle 13">
              <a:extLst>
                <a:ext uri="{FF2B5EF4-FFF2-40B4-BE49-F238E27FC236}">
                  <a16:creationId xmlns:a16="http://schemas.microsoft.com/office/drawing/2014/main" id="{4075EAD1-4AA5-4928-8BC7-6BB50BAB194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36" y="2114"/>
              <a:ext cx="145" cy="145"/>
            </a:xfrm>
            <a:prstGeom prst="rect">
              <a:avLst/>
            </a:prstGeom>
            <a:solidFill>
              <a:srgbClr val="0099CC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36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ＭＳ Ｐゴシック" panose="020B0600070205080204" pitchFamily="34" charset="-128"/>
                <a:cs typeface="Arial"/>
              </a:endParaRPr>
            </a:p>
          </p:txBody>
        </p:sp>
        <p:sp>
          <p:nvSpPr>
            <p:cNvPr id="8316" name="Rectangle 14">
              <a:extLst>
                <a:ext uri="{FF2B5EF4-FFF2-40B4-BE49-F238E27FC236}">
                  <a16:creationId xmlns:a16="http://schemas.microsoft.com/office/drawing/2014/main" id="{57A79352-BAA4-4083-A812-2664E005BDE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12" y="2114"/>
              <a:ext cx="145" cy="145"/>
            </a:xfrm>
            <a:prstGeom prst="rect">
              <a:avLst/>
            </a:prstGeom>
            <a:solidFill>
              <a:srgbClr val="0099CC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36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ＭＳ Ｐゴシック" panose="020B0600070205080204" pitchFamily="34" charset="-128"/>
                <a:cs typeface="Arial"/>
              </a:endParaRPr>
            </a:p>
          </p:txBody>
        </p:sp>
        <p:sp>
          <p:nvSpPr>
            <p:cNvPr id="8317" name="Rectangle 15">
              <a:extLst>
                <a:ext uri="{FF2B5EF4-FFF2-40B4-BE49-F238E27FC236}">
                  <a16:creationId xmlns:a16="http://schemas.microsoft.com/office/drawing/2014/main" id="{41822E90-9A2B-4FC1-9252-817443D0173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88" y="2114"/>
              <a:ext cx="145" cy="145"/>
            </a:xfrm>
            <a:prstGeom prst="rect">
              <a:avLst/>
            </a:prstGeom>
            <a:solidFill>
              <a:srgbClr val="0099CC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36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ＭＳ Ｐゴシック" panose="020B0600070205080204" pitchFamily="34" charset="-128"/>
                <a:cs typeface="Arial"/>
              </a:endParaRPr>
            </a:p>
          </p:txBody>
        </p:sp>
        <p:sp>
          <p:nvSpPr>
            <p:cNvPr id="8318" name="Rectangle 16">
              <a:extLst>
                <a:ext uri="{FF2B5EF4-FFF2-40B4-BE49-F238E27FC236}">
                  <a16:creationId xmlns:a16="http://schemas.microsoft.com/office/drawing/2014/main" id="{4817B8E6-FEAF-4C77-8278-BE49B16FF38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16" y="2402"/>
              <a:ext cx="145" cy="145"/>
            </a:xfrm>
            <a:prstGeom prst="rect">
              <a:avLst/>
            </a:prstGeom>
            <a:solidFill>
              <a:srgbClr val="0099CC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36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ＭＳ Ｐゴシック" panose="020B0600070205080204" pitchFamily="34" charset="-128"/>
                <a:cs typeface="Arial"/>
              </a:endParaRPr>
            </a:p>
          </p:txBody>
        </p:sp>
        <p:sp>
          <p:nvSpPr>
            <p:cNvPr id="8319" name="Rectangle 17">
              <a:extLst>
                <a:ext uri="{FF2B5EF4-FFF2-40B4-BE49-F238E27FC236}">
                  <a16:creationId xmlns:a16="http://schemas.microsoft.com/office/drawing/2014/main" id="{D780F593-CF06-4D83-9FE2-FB4810FD46A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52" y="2402"/>
              <a:ext cx="145" cy="145"/>
            </a:xfrm>
            <a:prstGeom prst="rect">
              <a:avLst/>
            </a:prstGeom>
            <a:solidFill>
              <a:srgbClr val="0099CC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36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ＭＳ Ｐゴシック" panose="020B0600070205080204" pitchFamily="34" charset="-128"/>
                <a:cs typeface="Arial"/>
              </a:endParaRPr>
            </a:p>
          </p:txBody>
        </p:sp>
        <p:sp>
          <p:nvSpPr>
            <p:cNvPr id="8320" name="Rectangle 18">
              <a:extLst>
                <a:ext uri="{FF2B5EF4-FFF2-40B4-BE49-F238E27FC236}">
                  <a16:creationId xmlns:a16="http://schemas.microsoft.com/office/drawing/2014/main" id="{892941E9-8354-43C6-8C37-D76528A6317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68" y="2402"/>
              <a:ext cx="145" cy="145"/>
            </a:xfrm>
            <a:prstGeom prst="rect">
              <a:avLst/>
            </a:prstGeom>
            <a:solidFill>
              <a:srgbClr val="0099CC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36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ＭＳ Ｐゴシック" panose="020B0600070205080204" pitchFamily="34" charset="-128"/>
                <a:cs typeface="Arial"/>
              </a:endParaRPr>
            </a:p>
          </p:txBody>
        </p:sp>
        <p:sp>
          <p:nvSpPr>
            <p:cNvPr id="8321" name="Rectangle 19">
              <a:extLst>
                <a:ext uri="{FF2B5EF4-FFF2-40B4-BE49-F238E27FC236}">
                  <a16:creationId xmlns:a16="http://schemas.microsoft.com/office/drawing/2014/main" id="{EA5656D1-2D0B-4A62-A994-2093AE38D17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56" y="2402"/>
              <a:ext cx="145" cy="145"/>
            </a:xfrm>
            <a:prstGeom prst="rect">
              <a:avLst/>
            </a:prstGeom>
            <a:solidFill>
              <a:srgbClr val="0099CC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36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ＭＳ Ｐゴシック" panose="020B0600070205080204" pitchFamily="34" charset="-128"/>
                <a:cs typeface="Arial"/>
              </a:endParaRPr>
            </a:p>
          </p:txBody>
        </p:sp>
        <p:sp>
          <p:nvSpPr>
            <p:cNvPr id="8322" name="Rectangle 20">
              <a:extLst>
                <a:ext uri="{FF2B5EF4-FFF2-40B4-BE49-F238E27FC236}">
                  <a16:creationId xmlns:a16="http://schemas.microsoft.com/office/drawing/2014/main" id="{B938D67D-4160-4A61-97CA-6EBC52FFB1B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44" y="2402"/>
              <a:ext cx="145" cy="145"/>
            </a:xfrm>
            <a:prstGeom prst="rect">
              <a:avLst/>
            </a:prstGeom>
            <a:solidFill>
              <a:srgbClr val="0099CC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36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ＭＳ Ｐゴシック" panose="020B0600070205080204" pitchFamily="34" charset="-128"/>
                <a:cs typeface="Arial"/>
              </a:endParaRPr>
            </a:p>
          </p:txBody>
        </p:sp>
        <p:sp>
          <p:nvSpPr>
            <p:cNvPr id="8323" name="Rectangle 21">
              <a:extLst>
                <a:ext uri="{FF2B5EF4-FFF2-40B4-BE49-F238E27FC236}">
                  <a16:creationId xmlns:a16="http://schemas.microsoft.com/office/drawing/2014/main" id="{4CBBD2C0-DB85-44F4-A6B1-7A72D486242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28" y="2402"/>
              <a:ext cx="145" cy="145"/>
            </a:xfrm>
            <a:prstGeom prst="rect">
              <a:avLst/>
            </a:prstGeom>
            <a:solidFill>
              <a:srgbClr val="0099CC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36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ＭＳ Ｐゴシック" panose="020B0600070205080204" pitchFamily="34" charset="-128"/>
                <a:cs typeface="Arial"/>
              </a:endParaRPr>
            </a:p>
          </p:txBody>
        </p:sp>
        <p:sp>
          <p:nvSpPr>
            <p:cNvPr id="8324" name="Rectangle 22">
              <a:extLst>
                <a:ext uri="{FF2B5EF4-FFF2-40B4-BE49-F238E27FC236}">
                  <a16:creationId xmlns:a16="http://schemas.microsoft.com/office/drawing/2014/main" id="{693191A5-5016-4B52-B855-D2ABF5144B3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96" y="2402"/>
              <a:ext cx="145" cy="145"/>
            </a:xfrm>
            <a:prstGeom prst="rect">
              <a:avLst/>
            </a:prstGeom>
            <a:solidFill>
              <a:srgbClr val="0099CC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36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ＭＳ Ｐゴシック" panose="020B0600070205080204" pitchFamily="34" charset="-128"/>
                <a:cs typeface="Arial"/>
              </a:endParaRPr>
            </a:p>
          </p:txBody>
        </p:sp>
        <p:sp>
          <p:nvSpPr>
            <p:cNvPr id="8325" name="Rectangle 23">
              <a:extLst>
                <a:ext uri="{FF2B5EF4-FFF2-40B4-BE49-F238E27FC236}">
                  <a16:creationId xmlns:a16="http://schemas.microsoft.com/office/drawing/2014/main" id="{EACE672A-A0AB-4699-BD06-FECE9482A91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32" y="2402"/>
              <a:ext cx="145" cy="145"/>
            </a:xfrm>
            <a:prstGeom prst="rect">
              <a:avLst/>
            </a:prstGeom>
            <a:solidFill>
              <a:srgbClr val="0099CC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36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ＭＳ Ｐゴシック" panose="020B0600070205080204" pitchFamily="34" charset="-128"/>
                <a:cs typeface="Arial"/>
              </a:endParaRPr>
            </a:p>
          </p:txBody>
        </p:sp>
        <p:sp>
          <p:nvSpPr>
            <p:cNvPr id="8326" name="Freeform 24">
              <a:extLst>
                <a:ext uri="{FF2B5EF4-FFF2-40B4-BE49-F238E27FC236}">
                  <a16:creationId xmlns:a16="http://schemas.microsoft.com/office/drawing/2014/main" id="{93B11D6D-C178-40A1-B2F3-55FC7690CB20}"/>
                </a:ext>
              </a:extLst>
            </p:cNvPr>
            <p:cNvSpPr>
              <a:spLocks/>
            </p:cNvSpPr>
            <p:nvPr/>
          </p:nvSpPr>
          <p:spPr bwMode="auto">
            <a:xfrm>
              <a:off x="1080" y="1850"/>
              <a:ext cx="216" cy="264"/>
            </a:xfrm>
            <a:custGeom>
              <a:avLst/>
              <a:gdLst>
                <a:gd name="T0" fmla="*/ 216 w 216"/>
                <a:gd name="T1" fmla="*/ 0 h 264"/>
                <a:gd name="T2" fmla="*/ 0 w 216"/>
                <a:gd name="T3" fmla="*/ 0 h 264"/>
                <a:gd name="T4" fmla="*/ 0 w 216"/>
                <a:gd name="T5" fmla="*/ 264 h 264"/>
                <a:gd name="T6" fmla="*/ 0 60000 65536"/>
                <a:gd name="T7" fmla="*/ 0 60000 65536"/>
                <a:gd name="T8" fmla="*/ 0 60000 65536"/>
                <a:gd name="T9" fmla="*/ 0 w 216"/>
                <a:gd name="T10" fmla="*/ 0 h 264"/>
                <a:gd name="T11" fmla="*/ 216 w 216"/>
                <a:gd name="T12" fmla="*/ 264 h 26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" h="264">
                  <a:moveTo>
                    <a:pt x="216" y="0"/>
                  </a:moveTo>
                  <a:lnTo>
                    <a:pt x="0" y="0"/>
                  </a:lnTo>
                  <a:lnTo>
                    <a:pt x="0" y="264"/>
                  </a:lnTo>
                </a:path>
              </a:pathLst>
            </a:cu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360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ＭＳ Ｐゴシック" panose="020B0600070205080204" pitchFamily="34" charset="-128"/>
                <a:cs typeface="Arial"/>
              </a:endParaRPr>
            </a:p>
          </p:txBody>
        </p:sp>
        <p:sp>
          <p:nvSpPr>
            <p:cNvPr id="8327" name="Freeform 25">
              <a:extLst>
                <a:ext uri="{FF2B5EF4-FFF2-40B4-BE49-F238E27FC236}">
                  <a16:creationId xmlns:a16="http://schemas.microsoft.com/office/drawing/2014/main" id="{D8D3BCA6-FA54-4C1A-B113-AE4F1FFE6E50}"/>
                </a:ext>
              </a:extLst>
            </p:cNvPr>
            <p:cNvSpPr>
              <a:spLocks/>
            </p:cNvSpPr>
            <p:nvPr/>
          </p:nvSpPr>
          <p:spPr bwMode="auto">
            <a:xfrm>
              <a:off x="1488" y="1850"/>
              <a:ext cx="120" cy="264"/>
            </a:xfrm>
            <a:custGeom>
              <a:avLst/>
              <a:gdLst>
                <a:gd name="T0" fmla="*/ 0 w 120"/>
                <a:gd name="T1" fmla="*/ 0 h 264"/>
                <a:gd name="T2" fmla="*/ 120 w 120"/>
                <a:gd name="T3" fmla="*/ 0 h 264"/>
                <a:gd name="T4" fmla="*/ 120 w 120"/>
                <a:gd name="T5" fmla="*/ 264 h 264"/>
                <a:gd name="T6" fmla="*/ 0 60000 65536"/>
                <a:gd name="T7" fmla="*/ 0 60000 65536"/>
                <a:gd name="T8" fmla="*/ 0 60000 65536"/>
                <a:gd name="T9" fmla="*/ 0 w 120"/>
                <a:gd name="T10" fmla="*/ 0 h 264"/>
                <a:gd name="T11" fmla="*/ 120 w 120"/>
                <a:gd name="T12" fmla="*/ 264 h 26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20" h="264">
                  <a:moveTo>
                    <a:pt x="0" y="0"/>
                  </a:moveTo>
                  <a:lnTo>
                    <a:pt x="120" y="0"/>
                  </a:lnTo>
                  <a:lnTo>
                    <a:pt x="120" y="264"/>
                  </a:lnTo>
                </a:path>
              </a:pathLst>
            </a:cu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360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ＭＳ Ｐゴシック" panose="020B0600070205080204" pitchFamily="34" charset="-128"/>
                <a:cs typeface="Arial"/>
              </a:endParaRPr>
            </a:p>
          </p:txBody>
        </p:sp>
        <p:sp>
          <p:nvSpPr>
            <p:cNvPr id="8328" name="Freeform 26">
              <a:extLst>
                <a:ext uri="{FF2B5EF4-FFF2-40B4-BE49-F238E27FC236}">
                  <a16:creationId xmlns:a16="http://schemas.microsoft.com/office/drawing/2014/main" id="{4E418707-BA93-4B10-8061-DEF917B82279}"/>
                </a:ext>
              </a:extLst>
            </p:cNvPr>
            <p:cNvSpPr>
              <a:spLocks/>
            </p:cNvSpPr>
            <p:nvPr/>
          </p:nvSpPr>
          <p:spPr bwMode="auto">
            <a:xfrm>
              <a:off x="888" y="2186"/>
              <a:ext cx="120" cy="216"/>
            </a:xfrm>
            <a:custGeom>
              <a:avLst/>
              <a:gdLst>
                <a:gd name="T0" fmla="*/ 120 w 120"/>
                <a:gd name="T1" fmla="*/ 0 h 216"/>
                <a:gd name="T2" fmla="*/ 0 w 120"/>
                <a:gd name="T3" fmla="*/ 0 h 216"/>
                <a:gd name="T4" fmla="*/ 0 w 120"/>
                <a:gd name="T5" fmla="*/ 216 h 216"/>
                <a:gd name="T6" fmla="*/ 0 60000 65536"/>
                <a:gd name="T7" fmla="*/ 0 60000 65536"/>
                <a:gd name="T8" fmla="*/ 0 60000 65536"/>
                <a:gd name="T9" fmla="*/ 0 w 120"/>
                <a:gd name="T10" fmla="*/ 0 h 216"/>
                <a:gd name="T11" fmla="*/ 120 w 120"/>
                <a:gd name="T12" fmla="*/ 216 h 21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20" h="216">
                  <a:moveTo>
                    <a:pt x="120" y="0"/>
                  </a:moveTo>
                  <a:lnTo>
                    <a:pt x="0" y="0"/>
                  </a:lnTo>
                  <a:lnTo>
                    <a:pt x="0" y="216"/>
                  </a:lnTo>
                </a:path>
              </a:pathLst>
            </a:cu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360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ＭＳ Ｐゴシック" panose="020B0600070205080204" pitchFamily="34" charset="-128"/>
                <a:cs typeface="Arial"/>
              </a:endParaRPr>
            </a:p>
          </p:txBody>
        </p:sp>
        <p:sp>
          <p:nvSpPr>
            <p:cNvPr id="8329" name="Freeform 27">
              <a:extLst>
                <a:ext uri="{FF2B5EF4-FFF2-40B4-BE49-F238E27FC236}">
                  <a16:creationId xmlns:a16="http://schemas.microsoft.com/office/drawing/2014/main" id="{8CB6B026-9007-4B5D-A1FA-A6DBFFF1746E}"/>
                </a:ext>
              </a:extLst>
            </p:cNvPr>
            <p:cNvSpPr>
              <a:spLocks/>
            </p:cNvSpPr>
            <p:nvPr/>
          </p:nvSpPr>
          <p:spPr bwMode="auto">
            <a:xfrm>
              <a:off x="1152" y="2186"/>
              <a:ext cx="72" cy="216"/>
            </a:xfrm>
            <a:custGeom>
              <a:avLst/>
              <a:gdLst>
                <a:gd name="T0" fmla="*/ 0 w 72"/>
                <a:gd name="T1" fmla="*/ 0 h 216"/>
                <a:gd name="T2" fmla="*/ 72 w 72"/>
                <a:gd name="T3" fmla="*/ 0 h 216"/>
                <a:gd name="T4" fmla="*/ 72 w 72"/>
                <a:gd name="T5" fmla="*/ 216 h 216"/>
                <a:gd name="T6" fmla="*/ 0 60000 65536"/>
                <a:gd name="T7" fmla="*/ 0 60000 65536"/>
                <a:gd name="T8" fmla="*/ 0 60000 65536"/>
                <a:gd name="T9" fmla="*/ 0 w 72"/>
                <a:gd name="T10" fmla="*/ 0 h 216"/>
                <a:gd name="T11" fmla="*/ 72 w 72"/>
                <a:gd name="T12" fmla="*/ 216 h 21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72" h="216">
                  <a:moveTo>
                    <a:pt x="0" y="0"/>
                  </a:moveTo>
                  <a:lnTo>
                    <a:pt x="72" y="0"/>
                  </a:lnTo>
                  <a:lnTo>
                    <a:pt x="72" y="216"/>
                  </a:lnTo>
                </a:path>
              </a:pathLst>
            </a:cu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360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ＭＳ Ｐゴシック" panose="020B0600070205080204" pitchFamily="34" charset="-128"/>
                <a:cs typeface="Arial"/>
              </a:endParaRPr>
            </a:p>
          </p:txBody>
        </p:sp>
        <p:sp>
          <p:nvSpPr>
            <p:cNvPr id="8330" name="Freeform 28">
              <a:extLst>
                <a:ext uri="{FF2B5EF4-FFF2-40B4-BE49-F238E27FC236}">
                  <a16:creationId xmlns:a16="http://schemas.microsoft.com/office/drawing/2014/main" id="{20F792F6-A183-4AD9-8474-3E0E1F8D4ABA}"/>
                </a:ext>
              </a:extLst>
            </p:cNvPr>
            <p:cNvSpPr>
              <a:spLocks/>
            </p:cNvSpPr>
            <p:nvPr/>
          </p:nvSpPr>
          <p:spPr bwMode="auto">
            <a:xfrm>
              <a:off x="1416" y="2186"/>
              <a:ext cx="120" cy="216"/>
            </a:xfrm>
            <a:custGeom>
              <a:avLst/>
              <a:gdLst>
                <a:gd name="T0" fmla="*/ 120 w 120"/>
                <a:gd name="T1" fmla="*/ 0 h 216"/>
                <a:gd name="T2" fmla="*/ 0 w 120"/>
                <a:gd name="T3" fmla="*/ 0 h 216"/>
                <a:gd name="T4" fmla="*/ 0 w 120"/>
                <a:gd name="T5" fmla="*/ 216 h 216"/>
                <a:gd name="T6" fmla="*/ 0 60000 65536"/>
                <a:gd name="T7" fmla="*/ 0 60000 65536"/>
                <a:gd name="T8" fmla="*/ 0 60000 65536"/>
                <a:gd name="T9" fmla="*/ 0 w 120"/>
                <a:gd name="T10" fmla="*/ 0 h 216"/>
                <a:gd name="T11" fmla="*/ 120 w 120"/>
                <a:gd name="T12" fmla="*/ 216 h 21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20" h="216">
                  <a:moveTo>
                    <a:pt x="120" y="0"/>
                  </a:moveTo>
                  <a:lnTo>
                    <a:pt x="0" y="0"/>
                  </a:lnTo>
                  <a:lnTo>
                    <a:pt x="0" y="216"/>
                  </a:lnTo>
                </a:path>
              </a:pathLst>
            </a:cu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360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ＭＳ Ｐゴシック" panose="020B0600070205080204" pitchFamily="34" charset="-128"/>
                <a:cs typeface="Arial"/>
              </a:endParaRPr>
            </a:p>
          </p:txBody>
        </p:sp>
        <p:sp>
          <p:nvSpPr>
            <p:cNvPr id="8331" name="Freeform 29">
              <a:extLst>
                <a:ext uri="{FF2B5EF4-FFF2-40B4-BE49-F238E27FC236}">
                  <a16:creationId xmlns:a16="http://schemas.microsoft.com/office/drawing/2014/main" id="{C125F5ED-6BBE-4771-A714-8709B19FA316}"/>
                </a:ext>
              </a:extLst>
            </p:cNvPr>
            <p:cNvSpPr>
              <a:spLocks/>
            </p:cNvSpPr>
            <p:nvPr/>
          </p:nvSpPr>
          <p:spPr bwMode="auto">
            <a:xfrm>
              <a:off x="1680" y="2186"/>
              <a:ext cx="120" cy="216"/>
            </a:xfrm>
            <a:custGeom>
              <a:avLst/>
              <a:gdLst>
                <a:gd name="T0" fmla="*/ 0 w 120"/>
                <a:gd name="T1" fmla="*/ 0 h 216"/>
                <a:gd name="T2" fmla="*/ 120 w 120"/>
                <a:gd name="T3" fmla="*/ 0 h 216"/>
                <a:gd name="T4" fmla="*/ 120 w 120"/>
                <a:gd name="T5" fmla="*/ 216 h 216"/>
                <a:gd name="T6" fmla="*/ 0 60000 65536"/>
                <a:gd name="T7" fmla="*/ 0 60000 65536"/>
                <a:gd name="T8" fmla="*/ 0 60000 65536"/>
                <a:gd name="T9" fmla="*/ 0 w 120"/>
                <a:gd name="T10" fmla="*/ 0 h 216"/>
                <a:gd name="T11" fmla="*/ 120 w 120"/>
                <a:gd name="T12" fmla="*/ 216 h 21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20" h="216">
                  <a:moveTo>
                    <a:pt x="0" y="0"/>
                  </a:moveTo>
                  <a:lnTo>
                    <a:pt x="120" y="0"/>
                  </a:lnTo>
                  <a:lnTo>
                    <a:pt x="120" y="216"/>
                  </a:lnTo>
                </a:path>
              </a:pathLst>
            </a:cu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360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ＭＳ Ｐゴシック" panose="020B0600070205080204" pitchFamily="34" charset="-128"/>
                <a:cs typeface="Arial"/>
              </a:endParaRPr>
            </a:p>
          </p:txBody>
        </p:sp>
        <p:sp>
          <p:nvSpPr>
            <p:cNvPr id="8332" name="Freeform 30">
              <a:extLst>
                <a:ext uri="{FF2B5EF4-FFF2-40B4-BE49-F238E27FC236}">
                  <a16:creationId xmlns:a16="http://schemas.microsoft.com/office/drawing/2014/main" id="{ACCB24A6-E18D-4474-9E20-B71B7A8D13F9}"/>
                </a:ext>
              </a:extLst>
            </p:cNvPr>
            <p:cNvSpPr>
              <a:spLocks/>
            </p:cNvSpPr>
            <p:nvPr/>
          </p:nvSpPr>
          <p:spPr bwMode="auto">
            <a:xfrm>
              <a:off x="2040" y="2186"/>
              <a:ext cx="72" cy="216"/>
            </a:xfrm>
            <a:custGeom>
              <a:avLst/>
              <a:gdLst>
                <a:gd name="T0" fmla="*/ 72 w 72"/>
                <a:gd name="T1" fmla="*/ 0 h 216"/>
                <a:gd name="T2" fmla="*/ 0 w 72"/>
                <a:gd name="T3" fmla="*/ 0 h 216"/>
                <a:gd name="T4" fmla="*/ 0 w 72"/>
                <a:gd name="T5" fmla="*/ 216 h 216"/>
                <a:gd name="T6" fmla="*/ 0 60000 65536"/>
                <a:gd name="T7" fmla="*/ 0 60000 65536"/>
                <a:gd name="T8" fmla="*/ 0 60000 65536"/>
                <a:gd name="T9" fmla="*/ 0 w 72"/>
                <a:gd name="T10" fmla="*/ 0 h 216"/>
                <a:gd name="T11" fmla="*/ 72 w 72"/>
                <a:gd name="T12" fmla="*/ 216 h 21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72" h="216">
                  <a:moveTo>
                    <a:pt x="72" y="0"/>
                  </a:moveTo>
                  <a:lnTo>
                    <a:pt x="0" y="0"/>
                  </a:lnTo>
                  <a:lnTo>
                    <a:pt x="0" y="216"/>
                  </a:lnTo>
                </a:path>
              </a:pathLst>
            </a:cu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360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ＭＳ Ｐゴシック" panose="020B0600070205080204" pitchFamily="34" charset="-128"/>
                <a:cs typeface="Arial"/>
              </a:endParaRPr>
            </a:p>
          </p:txBody>
        </p:sp>
        <p:sp>
          <p:nvSpPr>
            <p:cNvPr id="8333" name="Freeform 31">
              <a:extLst>
                <a:ext uri="{FF2B5EF4-FFF2-40B4-BE49-F238E27FC236}">
                  <a16:creationId xmlns:a16="http://schemas.microsoft.com/office/drawing/2014/main" id="{505FCA50-4C35-4B47-89AA-1679E32718C8}"/>
                </a:ext>
              </a:extLst>
            </p:cNvPr>
            <p:cNvSpPr>
              <a:spLocks/>
            </p:cNvSpPr>
            <p:nvPr/>
          </p:nvSpPr>
          <p:spPr bwMode="auto">
            <a:xfrm>
              <a:off x="2256" y="2186"/>
              <a:ext cx="72" cy="216"/>
            </a:xfrm>
            <a:custGeom>
              <a:avLst/>
              <a:gdLst>
                <a:gd name="T0" fmla="*/ 0 w 72"/>
                <a:gd name="T1" fmla="*/ 0 h 216"/>
                <a:gd name="T2" fmla="*/ 72 w 72"/>
                <a:gd name="T3" fmla="*/ 0 h 216"/>
                <a:gd name="T4" fmla="*/ 72 w 72"/>
                <a:gd name="T5" fmla="*/ 216 h 216"/>
                <a:gd name="T6" fmla="*/ 0 60000 65536"/>
                <a:gd name="T7" fmla="*/ 0 60000 65536"/>
                <a:gd name="T8" fmla="*/ 0 60000 65536"/>
                <a:gd name="T9" fmla="*/ 0 w 72"/>
                <a:gd name="T10" fmla="*/ 0 h 216"/>
                <a:gd name="T11" fmla="*/ 72 w 72"/>
                <a:gd name="T12" fmla="*/ 216 h 21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72" h="216">
                  <a:moveTo>
                    <a:pt x="0" y="0"/>
                  </a:moveTo>
                  <a:lnTo>
                    <a:pt x="72" y="0"/>
                  </a:lnTo>
                  <a:lnTo>
                    <a:pt x="72" y="216"/>
                  </a:lnTo>
                </a:path>
              </a:pathLst>
            </a:cu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360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ＭＳ Ｐゴシック" panose="020B0600070205080204" pitchFamily="34" charset="-128"/>
                <a:cs typeface="Arial"/>
              </a:endParaRPr>
            </a:p>
          </p:txBody>
        </p:sp>
        <p:sp>
          <p:nvSpPr>
            <p:cNvPr id="8334" name="Freeform 32">
              <a:extLst>
                <a:ext uri="{FF2B5EF4-FFF2-40B4-BE49-F238E27FC236}">
                  <a16:creationId xmlns:a16="http://schemas.microsoft.com/office/drawing/2014/main" id="{B99D0E08-3202-4A7B-8861-3E7ABB061170}"/>
                </a:ext>
              </a:extLst>
            </p:cNvPr>
            <p:cNvSpPr>
              <a:spLocks/>
            </p:cNvSpPr>
            <p:nvPr/>
          </p:nvSpPr>
          <p:spPr bwMode="auto">
            <a:xfrm>
              <a:off x="2568" y="2186"/>
              <a:ext cx="120" cy="216"/>
            </a:xfrm>
            <a:custGeom>
              <a:avLst/>
              <a:gdLst>
                <a:gd name="T0" fmla="*/ 120 w 120"/>
                <a:gd name="T1" fmla="*/ 0 h 216"/>
                <a:gd name="T2" fmla="*/ 0 w 120"/>
                <a:gd name="T3" fmla="*/ 0 h 216"/>
                <a:gd name="T4" fmla="*/ 0 w 120"/>
                <a:gd name="T5" fmla="*/ 216 h 216"/>
                <a:gd name="T6" fmla="*/ 0 60000 65536"/>
                <a:gd name="T7" fmla="*/ 0 60000 65536"/>
                <a:gd name="T8" fmla="*/ 0 60000 65536"/>
                <a:gd name="T9" fmla="*/ 0 w 120"/>
                <a:gd name="T10" fmla="*/ 0 h 216"/>
                <a:gd name="T11" fmla="*/ 120 w 120"/>
                <a:gd name="T12" fmla="*/ 216 h 21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20" h="216">
                  <a:moveTo>
                    <a:pt x="120" y="0"/>
                  </a:moveTo>
                  <a:lnTo>
                    <a:pt x="0" y="0"/>
                  </a:lnTo>
                  <a:lnTo>
                    <a:pt x="0" y="216"/>
                  </a:lnTo>
                </a:path>
              </a:pathLst>
            </a:cu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360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ＭＳ Ｐゴシック" panose="020B0600070205080204" pitchFamily="34" charset="-128"/>
                <a:cs typeface="Arial"/>
              </a:endParaRPr>
            </a:p>
          </p:txBody>
        </p:sp>
        <p:sp>
          <p:nvSpPr>
            <p:cNvPr id="8335" name="Freeform 33">
              <a:extLst>
                <a:ext uri="{FF2B5EF4-FFF2-40B4-BE49-F238E27FC236}">
                  <a16:creationId xmlns:a16="http://schemas.microsoft.com/office/drawing/2014/main" id="{4A4E96ED-0B57-448B-96CC-4FF455D28866}"/>
                </a:ext>
              </a:extLst>
            </p:cNvPr>
            <p:cNvSpPr>
              <a:spLocks/>
            </p:cNvSpPr>
            <p:nvPr/>
          </p:nvSpPr>
          <p:spPr bwMode="auto">
            <a:xfrm>
              <a:off x="2832" y="2186"/>
              <a:ext cx="72" cy="216"/>
            </a:xfrm>
            <a:custGeom>
              <a:avLst/>
              <a:gdLst>
                <a:gd name="T0" fmla="*/ 0 w 72"/>
                <a:gd name="T1" fmla="*/ 0 h 216"/>
                <a:gd name="T2" fmla="*/ 72 w 72"/>
                <a:gd name="T3" fmla="*/ 0 h 216"/>
                <a:gd name="T4" fmla="*/ 72 w 72"/>
                <a:gd name="T5" fmla="*/ 216 h 216"/>
                <a:gd name="T6" fmla="*/ 0 60000 65536"/>
                <a:gd name="T7" fmla="*/ 0 60000 65536"/>
                <a:gd name="T8" fmla="*/ 0 60000 65536"/>
                <a:gd name="T9" fmla="*/ 0 w 72"/>
                <a:gd name="T10" fmla="*/ 0 h 216"/>
                <a:gd name="T11" fmla="*/ 72 w 72"/>
                <a:gd name="T12" fmla="*/ 216 h 21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72" h="216">
                  <a:moveTo>
                    <a:pt x="0" y="0"/>
                  </a:moveTo>
                  <a:lnTo>
                    <a:pt x="72" y="0"/>
                  </a:lnTo>
                  <a:lnTo>
                    <a:pt x="72" y="216"/>
                  </a:lnTo>
                </a:path>
              </a:pathLst>
            </a:cu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360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ＭＳ Ｐゴシック" panose="020B0600070205080204" pitchFamily="34" charset="-128"/>
                <a:cs typeface="Arial"/>
              </a:endParaRPr>
            </a:p>
          </p:txBody>
        </p:sp>
        <p:sp>
          <p:nvSpPr>
            <p:cNvPr id="8336" name="Freeform 34">
              <a:extLst>
                <a:ext uri="{FF2B5EF4-FFF2-40B4-BE49-F238E27FC236}">
                  <a16:creationId xmlns:a16="http://schemas.microsoft.com/office/drawing/2014/main" id="{ADF44643-F0B2-467E-B884-4B2D03D3E984}"/>
                </a:ext>
              </a:extLst>
            </p:cNvPr>
            <p:cNvSpPr>
              <a:spLocks/>
            </p:cNvSpPr>
            <p:nvPr/>
          </p:nvSpPr>
          <p:spPr bwMode="auto">
            <a:xfrm>
              <a:off x="2184" y="1850"/>
              <a:ext cx="168" cy="264"/>
            </a:xfrm>
            <a:custGeom>
              <a:avLst/>
              <a:gdLst>
                <a:gd name="T0" fmla="*/ 168 w 168"/>
                <a:gd name="T1" fmla="*/ 0 h 264"/>
                <a:gd name="T2" fmla="*/ 0 w 168"/>
                <a:gd name="T3" fmla="*/ 0 h 264"/>
                <a:gd name="T4" fmla="*/ 0 w 168"/>
                <a:gd name="T5" fmla="*/ 264 h 264"/>
                <a:gd name="T6" fmla="*/ 0 60000 65536"/>
                <a:gd name="T7" fmla="*/ 0 60000 65536"/>
                <a:gd name="T8" fmla="*/ 0 60000 65536"/>
                <a:gd name="T9" fmla="*/ 0 w 168"/>
                <a:gd name="T10" fmla="*/ 0 h 264"/>
                <a:gd name="T11" fmla="*/ 168 w 168"/>
                <a:gd name="T12" fmla="*/ 264 h 26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68" h="264">
                  <a:moveTo>
                    <a:pt x="168" y="0"/>
                  </a:moveTo>
                  <a:lnTo>
                    <a:pt x="0" y="0"/>
                  </a:lnTo>
                  <a:lnTo>
                    <a:pt x="0" y="264"/>
                  </a:lnTo>
                </a:path>
              </a:pathLst>
            </a:cu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360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ＭＳ Ｐゴシック" panose="020B0600070205080204" pitchFamily="34" charset="-128"/>
                <a:cs typeface="Arial"/>
              </a:endParaRPr>
            </a:p>
          </p:txBody>
        </p:sp>
        <p:sp>
          <p:nvSpPr>
            <p:cNvPr id="8337" name="Freeform 35">
              <a:extLst>
                <a:ext uri="{FF2B5EF4-FFF2-40B4-BE49-F238E27FC236}">
                  <a16:creationId xmlns:a16="http://schemas.microsoft.com/office/drawing/2014/main" id="{944281D7-C8E7-4802-A339-99236AD0A935}"/>
                </a:ext>
              </a:extLst>
            </p:cNvPr>
            <p:cNvSpPr>
              <a:spLocks/>
            </p:cNvSpPr>
            <p:nvPr/>
          </p:nvSpPr>
          <p:spPr bwMode="auto">
            <a:xfrm>
              <a:off x="2544" y="1850"/>
              <a:ext cx="216" cy="264"/>
            </a:xfrm>
            <a:custGeom>
              <a:avLst/>
              <a:gdLst>
                <a:gd name="T0" fmla="*/ 0 w 216"/>
                <a:gd name="T1" fmla="*/ 0 h 264"/>
                <a:gd name="T2" fmla="*/ 216 w 216"/>
                <a:gd name="T3" fmla="*/ 0 h 264"/>
                <a:gd name="T4" fmla="*/ 216 w 216"/>
                <a:gd name="T5" fmla="*/ 264 h 264"/>
                <a:gd name="T6" fmla="*/ 0 60000 65536"/>
                <a:gd name="T7" fmla="*/ 0 60000 65536"/>
                <a:gd name="T8" fmla="*/ 0 60000 65536"/>
                <a:gd name="T9" fmla="*/ 0 w 216"/>
                <a:gd name="T10" fmla="*/ 0 h 264"/>
                <a:gd name="T11" fmla="*/ 216 w 216"/>
                <a:gd name="T12" fmla="*/ 264 h 26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" h="264">
                  <a:moveTo>
                    <a:pt x="0" y="0"/>
                  </a:moveTo>
                  <a:lnTo>
                    <a:pt x="216" y="0"/>
                  </a:lnTo>
                  <a:lnTo>
                    <a:pt x="216" y="264"/>
                  </a:lnTo>
                </a:path>
              </a:pathLst>
            </a:cu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360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ＭＳ Ｐゴシック" panose="020B0600070205080204" pitchFamily="34" charset="-128"/>
                <a:cs typeface="Arial"/>
              </a:endParaRPr>
            </a:p>
          </p:txBody>
        </p:sp>
        <p:sp>
          <p:nvSpPr>
            <p:cNvPr id="8338" name="Freeform 36">
              <a:extLst>
                <a:ext uri="{FF2B5EF4-FFF2-40B4-BE49-F238E27FC236}">
                  <a16:creationId xmlns:a16="http://schemas.microsoft.com/office/drawing/2014/main" id="{F73016F9-1554-4B0E-9143-527980EC7E49}"/>
                </a:ext>
              </a:extLst>
            </p:cNvPr>
            <p:cNvSpPr>
              <a:spLocks/>
            </p:cNvSpPr>
            <p:nvPr/>
          </p:nvSpPr>
          <p:spPr bwMode="auto">
            <a:xfrm>
              <a:off x="3552" y="962"/>
              <a:ext cx="720" cy="384"/>
            </a:xfrm>
            <a:custGeom>
              <a:avLst/>
              <a:gdLst>
                <a:gd name="T0" fmla="*/ 0 w 864"/>
                <a:gd name="T1" fmla="*/ 0 h 384"/>
                <a:gd name="T2" fmla="*/ 864 w 864"/>
                <a:gd name="T3" fmla="*/ 0 h 384"/>
                <a:gd name="T4" fmla="*/ 864 w 864"/>
                <a:gd name="T5" fmla="*/ 384 h 384"/>
                <a:gd name="T6" fmla="*/ 0 60000 65536"/>
                <a:gd name="T7" fmla="*/ 0 60000 65536"/>
                <a:gd name="T8" fmla="*/ 0 60000 65536"/>
                <a:gd name="T9" fmla="*/ 0 w 864"/>
                <a:gd name="T10" fmla="*/ 0 h 384"/>
                <a:gd name="T11" fmla="*/ 864 w 864"/>
                <a:gd name="T12" fmla="*/ 384 h 38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864" h="384">
                  <a:moveTo>
                    <a:pt x="0" y="0"/>
                  </a:moveTo>
                  <a:lnTo>
                    <a:pt x="864" y="0"/>
                  </a:lnTo>
                  <a:lnTo>
                    <a:pt x="864" y="384"/>
                  </a:lnTo>
                </a:path>
              </a:pathLst>
            </a:cu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360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ＭＳ Ｐゴシック" panose="020B0600070205080204" pitchFamily="34" charset="-128"/>
                <a:cs typeface="Arial"/>
              </a:endParaRPr>
            </a:p>
          </p:txBody>
        </p:sp>
        <p:sp>
          <p:nvSpPr>
            <p:cNvPr id="8339" name="Rectangle 37">
              <a:extLst>
                <a:ext uri="{FF2B5EF4-FFF2-40B4-BE49-F238E27FC236}">
                  <a16:creationId xmlns:a16="http://schemas.microsoft.com/office/drawing/2014/main" id="{1F190223-44F7-4D97-8F07-678FECA217D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20" y="2402"/>
              <a:ext cx="145" cy="145"/>
            </a:xfrm>
            <a:prstGeom prst="rect">
              <a:avLst/>
            </a:prstGeom>
            <a:solidFill>
              <a:srgbClr val="0099CC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36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ＭＳ Ｐゴシック" panose="020B0600070205080204" pitchFamily="34" charset="-128"/>
                <a:cs typeface="Arial"/>
              </a:endParaRPr>
            </a:p>
          </p:txBody>
        </p:sp>
        <p:sp>
          <p:nvSpPr>
            <p:cNvPr id="8340" name="Rectangle 38">
              <a:extLst>
                <a:ext uri="{FF2B5EF4-FFF2-40B4-BE49-F238E27FC236}">
                  <a16:creationId xmlns:a16="http://schemas.microsoft.com/office/drawing/2014/main" id="{F9EE52C5-9ACB-4E8B-91D2-38AE306BC9A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56" y="1730"/>
              <a:ext cx="193" cy="241"/>
            </a:xfrm>
            <a:prstGeom prst="rect">
              <a:avLst/>
            </a:prstGeom>
            <a:solidFill>
              <a:srgbClr val="0099CC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36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ＭＳ Ｐゴシック" panose="020B0600070205080204" pitchFamily="34" charset="-128"/>
                <a:cs typeface="Arial"/>
              </a:endParaRPr>
            </a:p>
          </p:txBody>
        </p:sp>
        <p:sp>
          <p:nvSpPr>
            <p:cNvPr id="8341" name="Rectangle 39">
              <a:extLst>
                <a:ext uri="{FF2B5EF4-FFF2-40B4-BE49-F238E27FC236}">
                  <a16:creationId xmlns:a16="http://schemas.microsoft.com/office/drawing/2014/main" id="{2A4BD624-DEB6-40DC-A81C-52086A80120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28" y="1346"/>
              <a:ext cx="289" cy="241"/>
            </a:xfrm>
            <a:prstGeom prst="rect">
              <a:avLst/>
            </a:prstGeom>
            <a:solidFill>
              <a:srgbClr val="0099CC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36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ＭＳ Ｐゴシック" panose="020B0600070205080204" pitchFamily="34" charset="-128"/>
                <a:cs typeface="Arial"/>
              </a:endParaRPr>
            </a:p>
          </p:txBody>
        </p:sp>
        <p:sp>
          <p:nvSpPr>
            <p:cNvPr id="8342" name="Rectangle 40">
              <a:extLst>
                <a:ext uri="{FF2B5EF4-FFF2-40B4-BE49-F238E27FC236}">
                  <a16:creationId xmlns:a16="http://schemas.microsoft.com/office/drawing/2014/main" id="{7B8DCCFF-946F-4776-BAF9-204CA4CAFF5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00" y="1730"/>
              <a:ext cx="193" cy="241"/>
            </a:xfrm>
            <a:prstGeom prst="rect">
              <a:avLst/>
            </a:prstGeom>
            <a:solidFill>
              <a:srgbClr val="0099CC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36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ＭＳ Ｐゴシック" panose="020B0600070205080204" pitchFamily="34" charset="-128"/>
                <a:cs typeface="Arial"/>
              </a:endParaRPr>
            </a:p>
          </p:txBody>
        </p:sp>
        <p:sp>
          <p:nvSpPr>
            <p:cNvPr id="8343" name="Freeform 41">
              <a:extLst>
                <a:ext uri="{FF2B5EF4-FFF2-40B4-BE49-F238E27FC236}">
                  <a16:creationId xmlns:a16="http://schemas.microsoft.com/office/drawing/2014/main" id="{7A9C15E5-64DF-418C-92E2-0312B2244D4E}"/>
                </a:ext>
              </a:extLst>
            </p:cNvPr>
            <p:cNvSpPr>
              <a:spLocks/>
            </p:cNvSpPr>
            <p:nvPr/>
          </p:nvSpPr>
          <p:spPr bwMode="auto">
            <a:xfrm>
              <a:off x="3696" y="1466"/>
              <a:ext cx="432" cy="264"/>
            </a:xfrm>
            <a:custGeom>
              <a:avLst/>
              <a:gdLst>
                <a:gd name="T0" fmla="*/ 432 w 432"/>
                <a:gd name="T1" fmla="*/ 0 h 264"/>
                <a:gd name="T2" fmla="*/ 0 w 432"/>
                <a:gd name="T3" fmla="*/ 0 h 264"/>
                <a:gd name="T4" fmla="*/ 0 w 432"/>
                <a:gd name="T5" fmla="*/ 264 h 264"/>
                <a:gd name="T6" fmla="*/ 0 60000 65536"/>
                <a:gd name="T7" fmla="*/ 0 60000 65536"/>
                <a:gd name="T8" fmla="*/ 0 60000 65536"/>
                <a:gd name="T9" fmla="*/ 0 w 432"/>
                <a:gd name="T10" fmla="*/ 0 h 264"/>
                <a:gd name="T11" fmla="*/ 432 w 432"/>
                <a:gd name="T12" fmla="*/ 264 h 26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32" h="264">
                  <a:moveTo>
                    <a:pt x="432" y="0"/>
                  </a:moveTo>
                  <a:lnTo>
                    <a:pt x="0" y="0"/>
                  </a:lnTo>
                  <a:lnTo>
                    <a:pt x="0" y="264"/>
                  </a:lnTo>
                </a:path>
              </a:pathLst>
            </a:cu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360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ＭＳ Ｐゴシック" panose="020B0600070205080204" pitchFamily="34" charset="-128"/>
                <a:cs typeface="Arial"/>
              </a:endParaRPr>
            </a:p>
          </p:txBody>
        </p:sp>
        <p:sp>
          <p:nvSpPr>
            <p:cNvPr id="8344" name="Freeform 42">
              <a:extLst>
                <a:ext uri="{FF2B5EF4-FFF2-40B4-BE49-F238E27FC236}">
                  <a16:creationId xmlns:a16="http://schemas.microsoft.com/office/drawing/2014/main" id="{FF8FAC24-19B0-4B44-BA75-19CF1D7F6AF0}"/>
                </a:ext>
              </a:extLst>
            </p:cNvPr>
            <p:cNvSpPr>
              <a:spLocks/>
            </p:cNvSpPr>
            <p:nvPr/>
          </p:nvSpPr>
          <p:spPr bwMode="auto">
            <a:xfrm>
              <a:off x="4416" y="1466"/>
              <a:ext cx="336" cy="264"/>
            </a:xfrm>
            <a:custGeom>
              <a:avLst/>
              <a:gdLst>
                <a:gd name="T0" fmla="*/ 0 w 336"/>
                <a:gd name="T1" fmla="*/ 0 h 264"/>
                <a:gd name="T2" fmla="*/ 336 w 336"/>
                <a:gd name="T3" fmla="*/ 0 h 264"/>
                <a:gd name="T4" fmla="*/ 336 w 336"/>
                <a:gd name="T5" fmla="*/ 264 h 264"/>
                <a:gd name="T6" fmla="*/ 0 60000 65536"/>
                <a:gd name="T7" fmla="*/ 0 60000 65536"/>
                <a:gd name="T8" fmla="*/ 0 60000 65536"/>
                <a:gd name="T9" fmla="*/ 0 w 336"/>
                <a:gd name="T10" fmla="*/ 0 h 264"/>
                <a:gd name="T11" fmla="*/ 336 w 336"/>
                <a:gd name="T12" fmla="*/ 264 h 26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36" h="264">
                  <a:moveTo>
                    <a:pt x="0" y="0"/>
                  </a:moveTo>
                  <a:lnTo>
                    <a:pt x="336" y="0"/>
                  </a:lnTo>
                  <a:lnTo>
                    <a:pt x="336" y="264"/>
                  </a:lnTo>
                </a:path>
              </a:pathLst>
            </a:cu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360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ＭＳ Ｐゴシック" panose="020B0600070205080204" pitchFamily="34" charset="-128"/>
                <a:cs typeface="Arial"/>
              </a:endParaRPr>
            </a:p>
          </p:txBody>
        </p:sp>
        <p:sp>
          <p:nvSpPr>
            <p:cNvPr id="8345" name="Rectangle 43">
              <a:extLst>
                <a:ext uri="{FF2B5EF4-FFF2-40B4-BE49-F238E27FC236}">
                  <a16:creationId xmlns:a16="http://schemas.microsoft.com/office/drawing/2014/main" id="{8EC78BBE-4A25-4047-9A9F-156A6B2C13A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12" y="2114"/>
              <a:ext cx="145" cy="145"/>
            </a:xfrm>
            <a:prstGeom prst="rect">
              <a:avLst/>
            </a:prstGeom>
            <a:solidFill>
              <a:srgbClr val="0099CC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36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ＭＳ Ｐゴシック" panose="020B0600070205080204" pitchFamily="34" charset="-128"/>
                <a:cs typeface="Arial"/>
              </a:endParaRPr>
            </a:p>
          </p:txBody>
        </p:sp>
        <p:sp>
          <p:nvSpPr>
            <p:cNvPr id="8346" name="Rectangle 44">
              <a:extLst>
                <a:ext uri="{FF2B5EF4-FFF2-40B4-BE49-F238E27FC236}">
                  <a16:creationId xmlns:a16="http://schemas.microsoft.com/office/drawing/2014/main" id="{8D852EE7-B348-459B-B141-B30B84D8B27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40" y="2114"/>
              <a:ext cx="145" cy="145"/>
            </a:xfrm>
            <a:prstGeom prst="rect">
              <a:avLst/>
            </a:prstGeom>
            <a:solidFill>
              <a:srgbClr val="0099CC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36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ＭＳ Ｐゴシック" panose="020B0600070205080204" pitchFamily="34" charset="-128"/>
                <a:cs typeface="Arial"/>
              </a:endParaRPr>
            </a:p>
          </p:txBody>
        </p:sp>
        <p:sp>
          <p:nvSpPr>
            <p:cNvPr id="8347" name="Rectangle 45">
              <a:extLst>
                <a:ext uri="{FF2B5EF4-FFF2-40B4-BE49-F238E27FC236}">
                  <a16:creationId xmlns:a16="http://schemas.microsoft.com/office/drawing/2014/main" id="{4BC095A4-AC53-4904-AF9C-F0619CCCBBB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16" y="2114"/>
              <a:ext cx="145" cy="145"/>
            </a:xfrm>
            <a:prstGeom prst="rect">
              <a:avLst/>
            </a:prstGeom>
            <a:solidFill>
              <a:srgbClr val="0099CC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36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ＭＳ Ｐゴシック" panose="020B0600070205080204" pitchFamily="34" charset="-128"/>
                <a:cs typeface="Arial"/>
              </a:endParaRPr>
            </a:p>
          </p:txBody>
        </p:sp>
        <p:sp>
          <p:nvSpPr>
            <p:cNvPr id="8348" name="Rectangle 46">
              <a:extLst>
                <a:ext uri="{FF2B5EF4-FFF2-40B4-BE49-F238E27FC236}">
                  <a16:creationId xmlns:a16="http://schemas.microsoft.com/office/drawing/2014/main" id="{7DAF5693-F190-44E6-9C2E-D13F3F6DA6C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92" y="2114"/>
              <a:ext cx="145" cy="145"/>
            </a:xfrm>
            <a:prstGeom prst="rect">
              <a:avLst/>
            </a:prstGeom>
            <a:solidFill>
              <a:srgbClr val="0099CC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36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ＭＳ Ｐゴシック" panose="020B0600070205080204" pitchFamily="34" charset="-128"/>
                <a:cs typeface="Arial"/>
              </a:endParaRPr>
            </a:p>
          </p:txBody>
        </p:sp>
        <p:sp>
          <p:nvSpPr>
            <p:cNvPr id="8349" name="Rectangle 47">
              <a:extLst>
                <a:ext uri="{FF2B5EF4-FFF2-40B4-BE49-F238E27FC236}">
                  <a16:creationId xmlns:a16="http://schemas.microsoft.com/office/drawing/2014/main" id="{C79C0E3E-C8B5-4577-A5B2-AFD33782947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20" y="2402"/>
              <a:ext cx="145" cy="145"/>
            </a:xfrm>
            <a:prstGeom prst="rect">
              <a:avLst/>
            </a:prstGeom>
            <a:solidFill>
              <a:srgbClr val="0099CC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36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ＭＳ Ｐゴシック" panose="020B0600070205080204" pitchFamily="34" charset="-128"/>
                <a:cs typeface="Arial"/>
              </a:endParaRPr>
            </a:p>
          </p:txBody>
        </p:sp>
        <p:sp>
          <p:nvSpPr>
            <p:cNvPr id="8350" name="Rectangle 48">
              <a:extLst>
                <a:ext uri="{FF2B5EF4-FFF2-40B4-BE49-F238E27FC236}">
                  <a16:creationId xmlns:a16="http://schemas.microsoft.com/office/drawing/2014/main" id="{D032E9DA-859E-438E-A59C-A0D3514DC01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56" y="2402"/>
              <a:ext cx="145" cy="145"/>
            </a:xfrm>
            <a:prstGeom prst="rect">
              <a:avLst/>
            </a:prstGeom>
            <a:solidFill>
              <a:srgbClr val="0099CC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36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ＭＳ Ｐゴシック" panose="020B0600070205080204" pitchFamily="34" charset="-128"/>
                <a:cs typeface="Arial"/>
              </a:endParaRPr>
            </a:p>
          </p:txBody>
        </p:sp>
        <p:sp>
          <p:nvSpPr>
            <p:cNvPr id="8351" name="Rectangle 49">
              <a:extLst>
                <a:ext uri="{FF2B5EF4-FFF2-40B4-BE49-F238E27FC236}">
                  <a16:creationId xmlns:a16="http://schemas.microsoft.com/office/drawing/2014/main" id="{BF5E9F25-1312-46CA-90BE-217D68440A2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72" y="2402"/>
              <a:ext cx="145" cy="145"/>
            </a:xfrm>
            <a:prstGeom prst="rect">
              <a:avLst/>
            </a:prstGeom>
            <a:solidFill>
              <a:srgbClr val="0099CC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36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ＭＳ Ｐゴシック" panose="020B0600070205080204" pitchFamily="34" charset="-128"/>
                <a:cs typeface="Arial"/>
              </a:endParaRPr>
            </a:p>
          </p:txBody>
        </p:sp>
        <p:sp>
          <p:nvSpPr>
            <p:cNvPr id="8352" name="Rectangle 50">
              <a:extLst>
                <a:ext uri="{FF2B5EF4-FFF2-40B4-BE49-F238E27FC236}">
                  <a16:creationId xmlns:a16="http://schemas.microsoft.com/office/drawing/2014/main" id="{96F7DF40-1552-46F7-8040-D1CF481C07E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60" y="2402"/>
              <a:ext cx="145" cy="145"/>
            </a:xfrm>
            <a:prstGeom prst="rect">
              <a:avLst/>
            </a:prstGeom>
            <a:solidFill>
              <a:srgbClr val="0099CC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36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ＭＳ Ｐゴシック" panose="020B0600070205080204" pitchFamily="34" charset="-128"/>
                <a:cs typeface="Arial"/>
              </a:endParaRPr>
            </a:p>
          </p:txBody>
        </p:sp>
        <p:sp>
          <p:nvSpPr>
            <p:cNvPr id="8353" name="Rectangle 51">
              <a:extLst>
                <a:ext uri="{FF2B5EF4-FFF2-40B4-BE49-F238E27FC236}">
                  <a16:creationId xmlns:a16="http://schemas.microsoft.com/office/drawing/2014/main" id="{4888965C-F514-46BC-A223-BF75F6DCBAE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48" y="2402"/>
              <a:ext cx="145" cy="145"/>
            </a:xfrm>
            <a:prstGeom prst="rect">
              <a:avLst/>
            </a:prstGeom>
            <a:solidFill>
              <a:srgbClr val="0099CC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36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ＭＳ Ｐゴシック" panose="020B0600070205080204" pitchFamily="34" charset="-128"/>
                <a:cs typeface="Arial"/>
              </a:endParaRPr>
            </a:p>
          </p:txBody>
        </p:sp>
        <p:sp>
          <p:nvSpPr>
            <p:cNvPr id="8354" name="Rectangle 52">
              <a:extLst>
                <a:ext uri="{FF2B5EF4-FFF2-40B4-BE49-F238E27FC236}">
                  <a16:creationId xmlns:a16="http://schemas.microsoft.com/office/drawing/2014/main" id="{67F796B2-B2CE-4651-97E6-4DF8071880F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32" y="2402"/>
              <a:ext cx="145" cy="145"/>
            </a:xfrm>
            <a:prstGeom prst="rect">
              <a:avLst/>
            </a:prstGeom>
            <a:solidFill>
              <a:srgbClr val="0099CC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36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ＭＳ Ｐゴシック" panose="020B0600070205080204" pitchFamily="34" charset="-128"/>
                <a:cs typeface="Arial"/>
              </a:endParaRPr>
            </a:p>
          </p:txBody>
        </p:sp>
        <p:sp>
          <p:nvSpPr>
            <p:cNvPr id="8355" name="Rectangle 53">
              <a:extLst>
                <a:ext uri="{FF2B5EF4-FFF2-40B4-BE49-F238E27FC236}">
                  <a16:creationId xmlns:a16="http://schemas.microsoft.com/office/drawing/2014/main" id="{63261A59-B912-4462-BA66-8336662330D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00" y="2402"/>
              <a:ext cx="145" cy="145"/>
            </a:xfrm>
            <a:prstGeom prst="rect">
              <a:avLst/>
            </a:prstGeom>
            <a:solidFill>
              <a:srgbClr val="0099CC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36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ＭＳ Ｐゴシック" panose="020B0600070205080204" pitchFamily="34" charset="-128"/>
                <a:cs typeface="Arial"/>
              </a:endParaRPr>
            </a:p>
          </p:txBody>
        </p:sp>
        <p:sp>
          <p:nvSpPr>
            <p:cNvPr id="8356" name="Rectangle 54">
              <a:extLst>
                <a:ext uri="{FF2B5EF4-FFF2-40B4-BE49-F238E27FC236}">
                  <a16:creationId xmlns:a16="http://schemas.microsoft.com/office/drawing/2014/main" id="{8225CE5F-338C-435E-AF55-FBCF22F03E8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36" y="2402"/>
              <a:ext cx="145" cy="145"/>
            </a:xfrm>
            <a:prstGeom prst="rect">
              <a:avLst/>
            </a:prstGeom>
            <a:solidFill>
              <a:srgbClr val="0099CC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36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ＭＳ Ｐゴシック" panose="020B0600070205080204" pitchFamily="34" charset="-128"/>
                <a:cs typeface="Arial"/>
              </a:endParaRPr>
            </a:p>
          </p:txBody>
        </p:sp>
        <p:sp>
          <p:nvSpPr>
            <p:cNvPr id="8357" name="Freeform 55">
              <a:extLst>
                <a:ext uri="{FF2B5EF4-FFF2-40B4-BE49-F238E27FC236}">
                  <a16:creationId xmlns:a16="http://schemas.microsoft.com/office/drawing/2014/main" id="{84283C91-0BBC-455F-84D5-C44E79631F20}"/>
                </a:ext>
              </a:extLst>
            </p:cNvPr>
            <p:cNvSpPr>
              <a:spLocks/>
            </p:cNvSpPr>
            <p:nvPr/>
          </p:nvSpPr>
          <p:spPr bwMode="auto">
            <a:xfrm>
              <a:off x="3384" y="1850"/>
              <a:ext cx="216" cy="264"/>
            </a:xfrm>
            <a:custGeom>
              <a:avLst/>
              <a:gdLst>
                <a:gd name="T0" fmla="*/ 216 w 216"/>
                <a:gd name="T1" fmla="*/ 0 h 264"/>
                <a:gd name="T2" fmla="*/ 0 w 216"/>
                <a:gd name="T3" fmla="*/ 0 h 264"/>
                <a:gd name="T4" fmla="*/ 0 w 216"/>
                <a:gd name="T5" fmla="*/ 264 h 264"/>
                <a:gd name="T6" fmla="*/ 0 60000 65536"/>
                <a:gd name="T7" fmla="*/ 0 60000 65536"/>
                <a:gd name="T8" fmla="*/ 0 60000 65536"/>
                <a:gd name="T9" fmla="*/ 0 w 216"/>
                <a:gd name="T10" fmla="*/ 0 h 264"/>
                <a:gd name="T11" fmla="*/ 216 w 216"/>
                <a:gd name="T12" fmla="*/ 264 h 26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" h="264">
                  <a:moveTo>
                    <a:pt x="216" y="0"/>
                  </a:moveTo>
                  <a:lnTo>
                    <a:pt x="0" y="0"/>
                  </a:lnTo>
                  <a:lnTo>
                    <a:pt x="0" y="264"/>
                  </a:lnTo>
                </a:path>
              </a:pathLst>
            </a:cu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360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ＭＳ Ｐゴシック" panose="020B0600070205080204" pitchFamily="34" charset="-128"/>
                <a:cs typeface="Arial"/>
              </a:endParaRPr>
            </a:p>
          </p:txBody>
        </p:sp>
        <p:sp>
          <p:nvSpPr>
            <p:cNvPr id="8358" name="Freeform 56">
              <a:extLst>
                <a:ext uri="{FF2B5EF4-FFF2-40B4-BE49-F238E27FC236}">
                  <a16:creationId xmlns:a16="http://schemas.microsoft.com/office/drawing/2014/main" id="{794E2DAA-7F9D-4B52-ADD9-19CCDE1D4C2E}"/>
                </a:ext>
              </a:extLst>
            </p:cNvPr>
            <p:cNvSpPr>
              <a:spLocks/>
            </p:cNvSpPr>
            <p:nvPr/>
          </p:nvSpPr>
          <p:spPr bwMode="auto">
            <a:xfrm>
              <a:off x="3792" y="1850"/>
              <a:ext cx="120" cy="264"/>
            </a:xfrm>
            <a:custGeom>
              <a:avLst/>
              <a:gdLst>
                <a:gd name="T0" fmla="*/ 0 w 120"/>
                <a:gd name="T1" fmla="*/ 0 h 264"/>
                <a:gd name="T2" fmla="*/ 120 w 120"/>
                <a:gd name="T3" fmla="*/ 0 h 264"/>
                <a:gd name="T4" fmla="*/ 120 w 120"/>
                <a:gd name="T5" fmla="*/ 264 h 264"/>
                <a:gd name="T6" fmla="*/ 0 60000 65536"/>
                <a:gd name="T7" fmla="*/ 0 60000 65536"/>
                <a:gd name="T8" fmla="*/ 0 60000 65536"/>
                <a:gd name="T9" fmla="*/ 0 w 120"/>
                <a:gd name="T10" fmla="*/ 0 h 264"/>
                <a:gd name="T11" fmla="*/ 120 w 120"/>
                <a:gd name="T12" fmla="*/ 264 h 26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20" h="264">
                  <a:moveTo>
                    <a:pt x="0" y="0"/>
                  </a:moveTo>
                  <a:lnTo>
                    <a:pt x="120" y="0"/>
                  </a:lnTo>
                  <a:lnTo>
                    <a:pt x="120" y="264"/>
                  </a:lnTo>
                </a:path>
              </a:pathLst>
            </a:cu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360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ＭＳ Ｐゴシック" panose="020B0600070205080204" pitchFamily="34" charset="-128"/>
                <a:cs typeface="Arial"/>
              </a:endParaRPr>
            </a:p>
          </p:txBody>
        </p:sp>
        <p:sp>
          <p:nvSpPr>
            <p:cNvPr id="8359" name="Freeform 57">
              <a:extLst>
                <a:ext uri="{FF2B5EF4-FFF2-40B4-BE49-F238E27FC236}">
                  <a16:creationId xmlns:a16="http://schemas.microsoft.com/office/drawing/2014/main" id="{3F36084E-2D14-416E-BA36-00455E0133D9}"/>
                </a:ext>
              </a:extLst>
            </p:cNvPr>
            <p:cNvSpPr>
              <a:spLocks/>
            </p:cNvSpPr>
            <p:nvPr/>
          </p:nvSpPr>
          <p:spPr bwMode="auto">
            <a:xfrm>
              <a:off x="3192" y="2186"/>
              <a:ext cx="120" cy="216"/>
            </a:xfrm>
            <a:custGeom>
              <a:avLst/>
              <a:gdLst>
                <a:gd name="T0" fmla="*/ 120 w 120"/>
                <a:gd name="T1" fmla="*/ 0 h 216"/>
                <a:gd name="T2" fmla="*/ 0 w 120"/>
                <a:gd name="T3" fmla="*/ 0 h 216"/>
                <a:gd name="T4" fmla="*/ 0 w 120"/>
                <a:gd name="T5" fmla="*/ 216 h 216"/>
                <a:gd name="T6" fmla="*/ 0 60000 65536"/>
                <a:gd name="T7" fmla="*/ 0 60000 65536"/>
                <a:gd name="T8" fmla="*/ 0 60000 65536"/>
                <a:gd name="T9" fmla="*/ 0 w 120"/>
                <a:gd name="T10" fmla="*/ 0 h 216"/>
                <a:gd name="T11" fmla="*/ 120 w 120"/>
                <a:gd name="T12" fmla="*/ 216 h 21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20" h="216">
                  <a:moveTo>
                    <a:pt x="120" y="0"/>
                  </a:moveTo>
                  <a:lnTo>
                    <a:pt x="0" y="0"/>
                  </a:lnTo>
                  <a:lnTo>
                    <a:pt x="0" y="216"/>
                  </a:lnTo>
                </a:path>
              </a:pathLst>
            </a:cu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360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ＭＳ Ｐゴシック" panose="020B0600070205080204" pitchFamily="34" charset="-128"/>
                <a:cs typeface="Arial"/>
              </a:endParaRPr>
            </a:p>
          </p:txBody>
        </p:sp>
        <p:sp>
          <p:nvSpPr>
            <p:cNvPr id="8360" name="Freeform 58">
              <a:extLst>
                <a:ext uri="{FF2B5EF4-FFF2-40B4-BE49-F238E27FC236}">
                  <a16:creationId xmlns:a16="http://schemas.microsoft.com/office/drawing/2014/main" id="{4CBBF7FB-580E-440F-AD02-D35DFB6A902D}"/>
                </a:ext>
              </a:extLst>
            </p:cNvPr>
            <p:cNvSpPr>
              <a:spLocks/>
            </p:cNvSpPr>
            <p:nvPr/>
          </p:nvSpPr>
          <p:spPr bwMode="auto">
            <a:xfrm>
              <a:off x="3456" y="2186"/>
              <a:ext cx="72" cy="216"/>
            </a:xfrm>
            <a:custGeom>
              <a:avLst/>
              <a:gdLst>
                <a:gd name="T0" fmla="*/ 0 w 72"/>
                <a:gd name="T1" fmla="*/ 0 h 216"/>
                <a:gd name="T2" fmla="*/ 72 w 72"/>
                <a:gd name="T3" fmla="*/ 0 h 216"/>
                <a:gd name="T4" fmla="*/ 72 w 72"/>
                <a:gd name="T5" fmla="*/ 216 h 216"/>
                <a:gd name="T6" fmla="*/ 0 60000 65536"/>
                <a:gd name="T7" fmla="*/ 0 60000 65536"/>
                <a:gd name="T8" fmla="*/ 0 60000 65536"/>
                <a:gd name="T9" fmla="*/ 0 w 72"/>
                <a:gd name="T10" fmla="*/ 0 h 216"/>
                <a:gd name="T11" fmla="*/ 72 w 72"/>
                <a:gd name="T12" fmla="*/ 216 h 21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72" h="216">
                  <a:moveTo>
                    <a:pt x="0" y="0"/>
                  </a:moveTo>
                  <a:lnTo>
                    <a:pt x="72" y="0"/>
                  </a:lnTo>
                  <a:lnTo>
                    <a:pt x="72" y="216"/>
                  </a:lnTo>
                </a:path>
              </a:pathLst>
            </a:cu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360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ＭＳ Ｐゴシック" panose="020B0600070205080204" pitchFamily="34" charset="-128"/>
                <a:cs typeface="Arial"/>
              </a:endParaRPr>
            </a:p>
          </p:txBody>
        </p:sp>
        <p:sp>
          <p:nvSpPr>
            <p:cNvPr id="8361" name="Freeform 59">
              <a:extLst>
                <a:ext uri="{FF2B5EF4-FFF2-40B4-BE49-F238E27FC236}">
                  <a16:creationId xmlns:a16="http://schemas.microsoft.com/office/drawing/2014/main" id="{920F407F-5804-4A56-88B2-D9654304AD04}"/>
                </a:ext>
              </a:extLst>
            </p:cNvPr>
            <p:cNvSpPr>
              <a:spLocks/>
            </p:cNvSpPr>
            <p:nvPr/>
          </p:nvSpPr>
          <p:spPr bwMode="auto">
            <a:xfrm>
              <a:off x="3720" y="2186"/>
              <a:ext cx="120" cy="216"/>
            </a:xfrm>
            <a:custGeom>
              <a:avLst/>
              <a:gdLst>
                <a:gd name="T0" fmla="*/ 120 w 120"/>
                <a:gd name="T1" fmla="*/ 0 h 216"/>
                <a:gd name="T2" fmla="*/ 0 w 120"/>
                <a:gd name="T3" fmla="*/ 0 h 216"/>
                <a:gd name="T4" fmla="*/ 0 w 120"/>
                <a:gd name="T5" fmla="*/ 216 h 216"/>
                <a:gd name="T6" fmla="*/ 0 60000 65536"/>
                <a:gd name="T7" fmla="*/ 0 60000 65536"/>
                <a:gd name="T8" fmla="*/ 0 60000 65536"/>
                <a:gd name="T9" fmla="*/ 0 w 120"/>
                <a:gd name="T10" fmla="*/ 0 h 216"/>
                <a:gd name="T11" fmla="*/ 120 w 120"/>
                <a:gd name="T12" fmla="*/ 216 h 21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20" h="216">
                  <a:moveTo>
                    <a:pt x="120" y="0"/>
                  </a:moveTo>
                  <a:lnTo>
                    <a:pt x="0" y="0"/>
                  </a:lnTo>
                  <a:lnTo>
                    <a:pt x="0" y="216"/>
                  </a:lnTo>
                </a:path>
              </a:pathLst>
            </a:cu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360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ＭＳ Ｐゴシック" panose="020B0600070205080204" pitchFamily="34" charset="-128"/>
                <a:cs typeface="Arial"/>
              </a:endParaRPr>
            </a:p>
          </p:txBody>
        </p:sp>
        <p:sp>
          <p:nvSpPr>
            <p:cNvPr id="8362" name="Freeform 60">
              <a:extLst>
                <a:ext uri="{FF2B5EF4-FFF2-40B4-BE49-F238E27FC236}">
                  <a16:creationId xmlns:a16="http://schemas.microsoft.com/office/drawing/2014/main" id="{40B4A090-CF30-4D42-9A6D-867DE4735649}"/>
                </a:ext>
              </a:extLst>
            </p:cNvPr>
            <p:cNvSpPr>
              <a:spLocks/>
            </p:cNvSpPr>
            <p:nvPr/>
          </p:nvSpPr>
          <p:spPr bwMode="auto">
            <a:xfrm>
              <a:off x="3984" y="2186"/>
              <a:ext cx="120" cy="216"/>
            </a:xfrm>
            <a:custGeom>
              <a:avLst/>
              <a:gdLst>
                <a:gd name="T0" fmla="*/ 0 w 120"/>
                <a:gd name="T1" fmla="*/ 0 h 216"/>
                <a:gd name="T2" fmla="*/ 120 w 120"/>
                <a:gd name="T3" fmla="*/ 0 h 216"/>
                <a:gd name="T4" fmla="*/ 120 w 120"/>
                <a:gd name="T5" fmla="*/ 216 h 216"/>
                <a:gd name="T6" fmla="*/ 0 60000 65536"/>
                <a:gd name="T7" fmla="*/ 0 60000 65536"/>
                <a:gd name="T8" fmla="*/ 0 60000 65536"/>
                <a:gd name="T9" fmla="*/ 0 w 120"/>
                <a:gd name="T10" fmla="*/ 0 h 216"/>
                <a:gd name="T11" fmla="*/ 120 w 120"/>
                <a:gd name="T12" fmla="*/ 216 h 21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20" h="216">
                  <a:moveTo>
                    <a:pt x="0" y="0"/>
                  </a:moveTo>
                  <a:lnTo>
                    <a:pt x="120" y="0"/>
                  </a:lnTo>
                  <a:lnTo>
                    <a:pt x="120" y="216"/>
                  </a:lnTo>
                </a:path>
              </a:pathLst>
            </a:cu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360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ＭＳ Ｐゴシック" panose="020B0600070205080204" pitchFamily="34" charset="-128"/>
                <a:cs typeface="Arial"/>
              </a:endParaRPr>
            </a:p>
          </p:txBody>
        </p:sp>
        <p:sp>
          <p:nvSpPr>
            <p:cNvPr id="8363" name="Freeform 61">
              <a:extLst>
                <a:ext uri="{FF2B5EF4-FFF2-40B4-BE49-F238E27FC236}">
                  <a16:creationId xmlns:a16="http://schemas.microsoft.com/office/drawing/2014/main" id="{B327B0EB-9B73-4DD7-AC75-704F95A79C9D}"/>
                </a:ext>
              </a:extLst>
            </p:cNvPr>
            <p:cNvSpPr>
              <a:spLocks/>
            </p:cNvSpPr>
            <p:nvPr/>
          </p:nvSpPr>
          <p:spPr bwMode="auto">
            <a:xfrm>
              <a:off x="4344" y="2186"/>
              <a:ext cx="72" cy="216"/>
            </a:xfrm>
            <a:custGeom>
              <a:avLst/>
              <a:gdLst>
                <a:gd name="T0" fmla="*/ 72 w 72"/>
                <a:gd name="T1" fmla="*/ 0 h 216"/>
                <a:gd name="T2" fmla="*/ 0 w 72"/>
                <a:gd name="T3" fmla="*/ 0 h 216"/>
                <a:gd name="T4" fmla="*/ 0 w 72"/>
                <a:gd name="T5" fmla="*/ 216 h 216"/>
                <a:gd name="T6" fmla="*/ 0 60000 65536"/>
                <a:gd name="T7" fmla="*/ 0 60000 65536"/>
                <a:gd name="T8" fmla="*/ 0 60000 65536"/>
                <a:gd name="T9" fmla="*/ 0 w 72"/>
                <a:gd name="T10" fmla="*/ 0 h 216"/>
                <a:gd name="T11" fmla="*/ 72 w 72"/>
                <a:gd name="T12" fmla="*/ 216 h 21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72" h="216">
                  <a:moveTo>
                    <a:pt x="72" y="0"/>
                  </a:moveTo>
                  <a:lnTo>
                    <a:pt x="0" y="0"/>
                  </a:lnTo>
                  <a:lnTo>
                    <a:pt x="0" y="216"/>
                  </a:lnTo>
                </a:path>
              </a:pathLst>
            </a:cu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360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ＭＳ Ｐゴシック" panose="020B0600070205080204" pitchFamily="34" charset="-128"/>
                <a:cs typeface="Arial"/>
              </a:endParaRPr>
            </a:p>
          </p:txBody>
        </p:sp>
        <p:sp>
          <p:nvSpPr>
            <p:cNvPr id="8364" name="Freeform 62">
              <a:extLst>
                <a:ext uri="{FF2B5EF4-FFF2-40B4-BE49-F238E27FC236}">
                  <a16:creationId xmlns:a16="http://schemas.microsoft.com/office/drawing/2014/main" id="{21A41598-F9E3-4251-895B-0B7939B82065}"/>
                </a:ext>
              </a:extLst>
            </p:cNvPr>
            <p:cNvSpPr>
              <a:spLocks/>
            </p:cNvSpPr>
            <p:nvPr/>
          </p:nvSpPr>
          <p:spPr bwMode="auto">
            <a:xfrm>
              <a:off x="4560" y="2186"/>
              <a:ext cx="72" cy="216"/>
            </a:xfrm>
            <a:custGeom>
              <a:avLst/>
              <a:gdLst>
                <a:gd name="T0" fmla="*/ 0 w 72"/>
                <a:gd name="T1" fmla="*/ 0 h 216"/>
                <a:gd name="T2" fmla="*/ 72 w 72"/>
                <a:gd name="T3" fmla="*/ 0 h 216"/>
                <a:gd name="T4" fmla="*/ 72 w 72"/>
                <a:gd name="T5" fmla="*/ 216 h 216"/>
                <a:gd name="T6" fmla="*/ 0 60000 65536"/>
                <a:gd name="T7" fmla="*/ 0 60000 65536"/>
                <a:gd name="T8" fmla="*/ 0 60000 65536"/>
                <a:gd name="T9" fmla="*/ 0 w 72"/>
                <a:gd name="T10" fmla="*/ 0 h 216"/>
                <a:gd name="T11" fmla="*/ 72 w 72"/>
                <a:gd name="T12" fmla="*/ 216 h 21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72" h="216">
                  <a:moveTo>
                    <a:pt x="0" y="0"/>
                  </a:moveTo>
                  <a:lnTo>
                    <a:pt x="72" y="0"/>
                  </a:lnTo>
                  <a:lnTo>
                    <a:pt x="72" y="216"/>
                  </a:lnTo>
                </a:path>
              </a:pathLst>
            </a:cu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360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ＭＳ Ｐゴシック" panose="020B0600070205080204" pitchFamily="34" charset="-128"/>
                <a:cs typeface="Arial"/>
              </a:endParaRPr>
            </a:p>
          </p:txBody>
        </p:sp>
        <p:sp>
          <p:nvSpPr>
            <p:cNvPr id="8365" name="Freeform 63">
              <a:extLst>
                <a:ext uri="{FF2B5EF4-FFF2-40B4-BE49-F238E27FC236}">
                  <a16:creationId xmlns:a16="http://schemas.microsoft.com/office/drawing/2014/main" id="{193AED33-076C-492F-9A87-7965CA5AF3FD}"/>
                </a:ext>
              </a:extLst>
            </p:cNvPr>
            <p:cNvSpPr>
              <a:spLocks/>
            </p:cNvSpPr>
            <p:nvPr/>
          </p:nvSpPr>
          <p:spPr bwMode="auto">
            <a:xfrm>
              <a:off x="4872" y="2186"/>
              <a:ext cx="120" cy="216"/>
            </a:xfrm>
            <a:custGeom>
              <a:avLst/>
              <a:gdLst>
                <a:gd name="T0" fmla="*/ 120 w 120"/>
                <a:gd name="T1" fmla="*/ 0 h 216"/>
                <a:gd name="T2" fmla="*/ 0 w 120"/>
                <a:gd name="T3" fmla="*/ 0 h 216"/>
                <a:gd name="T4" fmla="*/ 0 w 120"/>
                <a:gd name="T5" fmla="*/ 216 h 216"/>
                <a:gd name="T6" fmla="*/ 0 60000 65536"/>
                <a:gd name="T7" fmla="*/ 0 60000 65536"/>
                <a:gd name="T8" fmla="*/ 0 60000 65536"/>
                <a:gd name="T9" fmla="*/ 0 w 120"/>
                <a:gd name="T10" fmla="*/ 0 h 216"/>
                <a:gd name="T11" fmla="*/ 120 w 120"/>
                <a:gd name="T12" fmla="*/ 216 h 21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20" h="216">
                  <a:moveTo>
                    <a:pt x="120" y="0"/>
                  </a:moveTo>
                  <a:lnTo>
                    <a:pt x="0" y="0"/>
                  </a:lnTo>
                  <a:lnTo>
                    <a:pt x="0" y="216"/>
                  </a:lnTo>
                </a:path>
              </a:pathLst>
            </a:cu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360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ＭＳ Ｐゴシック" panose="020B0600070205080204" pitchFamily="34" charset="-128"/>
                <a:cs typeface="Arial"/>
              </a:endParaRPr>
            </a:p>
          </p:txBody>
        </p:sp>
        <p:sp>
          <p:nvSpPr>
            <p:cNvPr id="8366" name="Freeform 64">
              <a:extLst>
                <a:ext uri="{FF2B5EF4-FFF2-40B4-BE49-F238E27FC236}">
                  <a16:creationId xmlns:a16="http://schemas.microsoft.com/office/drawing/2014/main" id="{C4016B29-7B02-4F6C-9815-B2E2BABAB491}"/>
                </a:ext>
              </a:extLst>
            </p:cNvPr>
            <p:cNvSpPr>
              <a:spLocks/>
            </p:cNvSpPr>
            <p:nvPr/>
          </p:nvSpPr>
          <p:spPr bwMode="auto">
            <a:xfrm>
              <a:off x="5136" y="2186"/>
              <a:ext cx="72" cy="216"/>
            </a:xfrm>
            <a:custGeom>
              <a:avLst/>
              <a:gdLst>
                <a:gd name="T0" fmla="*/ 0 w 72"/>
                <a:gd name="T1" fmla="*/ 0 h 216"/>
                <a:gd name="T2" fmla="*/ 72 w 72"/>
                <a:gd name="T3" fmla="*/ 0 h 216"/>
                <a:gd name="T4" fmla="*/ 72 w 72"/>
                <a:gd name="T5" fmla="*/ 216 h 216"/>
                <a:gd name="T6" fmla="*/ 0 60000 65536"/>
                <a:gd name="T7" fmla="*/ 0 60000 65536"/>
                <a:gd name="T8" fmla="*/ 0 60000 65536"/>
                <a:gd name="T9" fmla="*/ 0 w 72"/>
                <a:gd name="T10" fmla="*/ 0 h 216"/>
                <a:gd name="T11" fmla="*/ 72 w 72"/>
                <a:gd name="T12" fmla="*/ 216 h 21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72" h="216">
                  <a:moveTo>
                    <a:pt x="0" y="0"/>
                  </a:moveTo>
                  <a:lnTo>
                    <a:pt x="72" y="0"/>
                  </a:lnTo>
                  <a:lnTo>
                    <a:pt x="72" y="216"/>
                  </a:lnTo>
                </a:path>
              </a:pathLst>
            </a:cu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360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ＭＳ Ｐゴシック" panose="020B0600070205080204" pitchFamily="34" charset="-128"/>
                <a:cs typeface="Arial"/>
              </a:endParaRPr>
            </a:p>
          </p:txBody>
        </p:sp>
        <p:sp>
          <p:nvSpPr>
            <p:cNvPr id="8367" name="Freeform 65">
              <a:extLst>
                <a:ext uri="{FF2B5EF4-FFF2-40B4-BE49-F238E27FC236}">
                  <a16:creationId xmlns:a16="http://schemas.microsoft.com/office/drawing/2014/main" id="{12A04EEA-E1AA-43A1-BF90-B94775C1691A}"/>
                </a:ext>
              </a:extLst>
            </p:cNvPr>
            <p:cNvSpPr>
              <a:spLocks/>
            </p:cNvSpPr>
            <p:nvPr/>
          </p:nvSpPr>
          <p:spPr bwMode="auto">
            <a:xfrm>
              <a:off x="4488" y="1850"/>
              <a:ext cx="168" cy="264"/>
            </a:xfrm>
            <a:custGeom>
              <a:avLst/>
              <a:gdLst>
                <a:gd name="T0" fmla="*/ 168 w 168"/>
                <a:gd name="T1" fmla="*/ 0 h 264"/>
                <a:gd name="T2" fmla="*/ 0 w 168"/>
                <a:gd name="T3" fmla="*/ 0 h 264"/>
                <a:gd name="T4" fmla="*/ 0 w 168"/>
                <a:gd name="T5" fmla="*/ 264 h 264"/>
                <a:gd name="T6" fmla="*/ 0 60000 65536"/>
                <a:gd name="T7" fmla="*/ 0 60000 65536"/>
                <a:gd name="T8" fmla="*/ 0 60000 65536"/>
                <a:gd name="T9" fmla="*/ 0 w 168"/>
                <a:gd name="T10" fmla="*/ 0 h 264"/>
                <a:gd name="T11" fmla="*/ 168 w 168"/>
                <a:gd name="T12" fmla="*/ 264 h 26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68" h="264">
                  <a:moveTo>
                    <a:pt x="168" y="0"/>
                  </a:moveTo>
                  <a:lnTo>
                    <a:pt x="0" y="0"/>
                  </a:lnTo>
                  <a:lnTo>
                    <a:pt x="0" y="264"/>
                  </a:lnTo>
                </a:path>
              </a:pathLst>
            </a:cu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360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ＭＳ Ｐゴシック" panose="020B0600070205080204" pitchFamily="34" charset="-128"/>
                <a:cs typeface="Arial"/>
              </a:endParaRPr>
            </a:p>
          </p:txBody>
        </p:sp>
        <p:sp>
          <p:nvSpPr>
            <p:cNvPr id="8368" name="Freeform 66">
              <a:extLst>
                <a:ext uri="{FF2B5EF4-FFF2-40B4-BE49-F238E27FC236}">
                  <a16:creationId xmlns:a16="http://schemas.microsoft.com/office/drawing/2014/main" id="{B1EEB0DC-73A7-49CB-8808-E51C1287F04F}"/>
                </a:ext>
              </a:extLst>
            </p:cNvPr>
            <p:cNvSpPr>
              <a:spLocks/>
            </p:cNvSpPr>
            <p:nvPr/>
          </p:nvSpPr>
          <p:spPr bwMode="auto">
            <a:xfrm>
              <a:off x="4848" y="1850"/>
              <a:ext cx="216" cy="264"/>
            </a:xfrm>
            <a:custGeom>
              <a:avLst/>
              <a:gdLst>
                <a:gd name="T0" fmla="*/ 0 w 216"/>
                <a:gd name="T1" fmla="*/ 0 h 264"/>
                <a:gd name="T2" fmla="*/ 216 w 216"/>
                <a:gd name="T3" fmla="*/ 0 h 264"/>
                <a:gd name="T4" fmla="*/ 216 w 216"/>
                <a:gd name="T5" fmla="*/ 264 h 264"/>
                <a:gd name="T6" fmla="*/ 0 60000 65536"/>
                <a:gd name="T7" fmla="*/ 0 60000 65536"/>
                <a:gd name="T8" fmla="*/ 0 60000 65536"/>
                <a:gd name="T9" fmla="*/ 0 w 216"/>
                <a:gd name="T10" fmla="*/ 0 h 264"/>
                <a:gd name="T11" fmla="*/ 216 w 216"/>
                <a:gd name="T12" fmla="*/ 264 h 26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" h="264">
                  <a:moveTo>
                    <a:pt x="0" y="0"/>
                  </a:moveTo>
                  <a:lnTo>
                    <a:pt x="216" y="0"/>
                  </a:lnTo>
                  <a:lnTo>
                    <a:pt x="216" y="264"/>
                  </a:lnTo>
                </a:path>
              </a:pathLst>
            </a:cu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360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ＭＳ Ｐゴシック" panose="020B0600070205080204" pitchFamily="34" charset="-128"/>
                <a:cs typeface="Arial"/>
              </a:endParaRPr>
            </a:p>
          </p:txBody>
        </p:sp>
      </p:grpSp>
      <p:grpSp>
        <p:nvGrpSpPr>
          <p:cNvPr id="112648" name="Group 67">
            <a:extLst>
              <a:ext uri="{FF2B5EF4-FFF2-40B4-BE49-F238E27FC236}">
                <a16:creationId xmlns:a16="http://schemas.microsoft.com/office/drawing/2014/main" id="{BCE46B33-DD2C-4B87-924E-F0579678924C}"/>
              </a:ext>
            </a:extLst>
          </p:cNvPr>
          <p:cNvGrpSpPr>
            <a:grpSpLocks/>
          </p:cNvGrpSpPr>
          <p:nvPr/>
        </p:nvGrpSpPr>
        <p:grpSpPr bwMode="auto">
          <a:xfrm>
            <a:off x="6381750" y="2060575"/>
            <a:ext cx="38100" cy="3505200"/>
            <a:chOff x="3110" y="1298"/>
            <a:chExt cx="24" cy="2208"/>
          </a:xfrm>
        </p:grpSpPr>
        <p:sp>
          <p:nvSpPr>
            <p:cNvPr id="8294" name="Rectangle 68">
              <a:extLst>
                <a:ext uri="{FF2B5EF4-FFF2-40B4-BE49-F238E27FC236}">
                  <a16:creationId xmlns:a16="http://schemas.microsoft.com/office/drawing/2014/main" id="{7D7315D9-0472-4CF6-ADE1-8749E1DDBD8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10" y="1298"/>
              <a:ext cx="24" cy="96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360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ＭＳ Ｐゴシック" panose="020B0600070205080204" pitchFamily="34" charset="-128"/>
                <a:cs typeface="Arial"/>
              </a:endParaRPr>
            </a:p>
          </p:txBody>
        </p:sp>
        <p:sp>
          <p:nvSpPr>
            <p:cNvPr id="8295" name="Rectangle 69">
              <a:extLst>
                <a:ext uri="{FF2B5EF4-FFF2-40B4-BE49-F238E27FC236}">
                  <a16:creationId xmlns:a16="http://schemas.microsoft.com/office/drawing/2014/main" id="{72B6B38C-48A3-45F2-A784-B412D7E19A8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10" y="1466"/>
              <a:ext cx="24" cy="96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360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ＭＳ Ｐゴシック" panose="020B0600070205080204" pitchFamily="34" charset="-128"/>
                <a:cs typeface="Arial"/>
              </a:endParaRPr>
            </a:p>
          </p:txBody>
        </p:sp>
        <p:sp>
          <p:nvSpPr>
            <p:cNvPr id="8296" name="Rectangle 70">
              <a:extLst>
                <a:ext uri="{FF2B5EF4-FFF2-40B4-BE49-F238E27FC236}">
                  <a16:creationId xmlns:a16="http://schemas.microsoft.com/office/drawing/2014/main" id="{50EF7EDB-98C0-48AE-AA41-5A8348B1A10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10" y="1634"/>
              <a:ext cx="24" cy="96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360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ＭＳ Ｐゴシック" panose="020B0600070205080204" pitchFamily="34" charset="-128"/>
                <a:cs typeface="Arial"/>
              </a:endParaRPr>
            </a:p>
          </p:txBody>
        </p:sp>
        <p:sp>
          <p:nvSpPr>
            <p:cNvPr id="8297" name="Rectangle 71">
              <a:extLst>
                <a:ext uri="{FF2B5EF4-FFF2-40B4-BE49-F238E27FC236}">
                  <a16:creationId xmlns:a16="http://schemas.microsoft.com/office/drawing/2014/main" id="{01E7D787-1C13-4405-827D-D151C83AB11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10" y="1802"/>
              <a:ext cx="24" cy="96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360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ＭＳ Ｐゴシック" panose="020B0600070205080204" pitchFamily="34" charset="-128"/>
                <a:cs typeface="Arial"/>
              </a:endParaRPr>
            </a:p>
          </p:txBody>
        </p:sp>
        <p:sp>
          <p:nvSpPr>
            <p:cNvPr id="8298" name="Rectangle 72">
              <a:extLst>
                <a:ext uri="{FF2B5EF4-FFF2-40B4-BE49-F238E27FC236}">
                  <a16:creationId xmlns:a16="http://schemas.microsoft.com/office/drawing/2014/main" id="{5AEC0FF2-C130-4A31-B0AB-44D461A37F8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10" y="1970"/>
              <a:ext cx="24" cy="96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360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ＭＳ Ｐゴシック" panose="020B0600070205080204" pitchFamily="34" charset="-128"/>
                <a:cs typeface="Arial"/>
              </a:endParaRPr>
            </a:p>
          </p:txBody>
        </p:sp>
        <p:sp>
          <p:nvSpPr>
            <p:cNvPr id="8299" name="Rectangle 73">
              <a:extLst>
                <a:ext uri="{FF2B5EF4-FFF2-40B4-BE49-F238E27FC236}">
                  <a16:creationId xmlns:a16="http://schemas.microsoft.com/office/drawing/2014/main" id="{0B6327A3-6AFE-4943-B499-C0B4038454D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10" y="2138"/>
              <a:ext cx="24" cy="96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360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ＭＳ Ｐゴシック" panose="020B0600070205080204" pitchFamily="34" charset="-128"/>
                <a:cs typeface="Arial"/>
              </a:endParaRPr>
            </a:p>
          </p:txBody>
        </p:sp>
        <p:sp>
          <p:nvSpPr>
            <p:cNvPr id="8300" name="Rectangle 74">
              <a:extLst>
                <a:ext uri="{FF2B5EF4-FFF2-40B4-BE49-F238E27FC236}">
                  <a16:creationId xmlns:a16="http://schemas.microsoft.com/office/drawing/2014/main" id="{889F2568-668B-4F6A-AF4D-6AA72194AF7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10" y="2306"/>
              <a:ext cx="24" cy="96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360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ＭＳ Ｐゴシック" panose="020B0600070205080204" pitchFamily="34" charset="-128"/>
                <a:cs typeface="Arial"/>
              </a:endParaRPr>
            </a:p>
          </p:txBody>
        </p:sp>
        <p:sp>
          <p:nvSpPr>
            <p:cNvPr id="8301" name="Rectangle 75">
              <a:extLst>
                <a:ext uri="{FF2B5EF4-FFF2-40B4-BE49-F238E27FC236}">
                  <a16:creationId xmlns:a16="http://schemas.microsoft.com/office/drawing/2014/main" id="{B2ED3C55-F32D-45D5-B4DD-EB75286B291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10" y="2474"/>
              <a:ext cx="24" cy="96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360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ＭＳ Ｐゴシック" panose="020B0600070205080204" pitchFamily="34" charset="-128"/>
                <a:cs typeface="Arial"/>
              </a:endParaRPr>
            </a:p>
          </p:txBody>
        </p:sp>
        <p:sp>
          <p:nvSpPr>
            <p:cNvPr id="8302" name="Rectangle 76">
              <a:extLst>
                <a:ext uri="{FF2B5EF4-FFF2-40B4-BE49-F238E27FC236}">
                  <a16:creationId xmlns:a16="http://schemas.microsoft.com/office/drawing/2014/main" id="{153EAB92-4DDA-43BF-B1DC-449CE867598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10" y="2642"/>
              <a:ext cx="24" cy="96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360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ＭＳ Ｐゴシック" panose="020B0600070205080204" pitchFamily="34" charset="-128"/>
                <a:cs typeface="Arial"/>
              </a:endParaRPr>
            </a:p>
          </p:txBody>
        </p:sp>
        <p:sp>
          <p:nvSpPr>
            <p:cNvPr id="8303" name="Rectangle 77">
              <a:extLst>
                <a:ext uri="{FF2B5EF4-FFF2-40B4-BE49-F238E27FC236}">
                  <a16:creationId xmlns:a16="http://schemas.microsoft.com/office/drawing/2014/main" id="{DC6218F0-64A0-4890-AAF1-8957B18869F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10" y="2810"/>
              <a:ext cx="24" cy="96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360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ＭＳ Ｐゴシック" panose="020B0600070205080204" pitchFamily="34" charset="-128"/>
                <a:cs typeface="Arial"/>
              </a:endParaRPr>
            </a:p>
          </p:txBody>
        </p:sp>
        <p:sp>
          <p:nvSpPr>
            <p:cNvPr id="8304" name="Rectangle 78">
              <a:extLst>
                <a:ext uri="{FF2B5EF4-FFF2-40B4-BE49-F238E27FC236}">
                  <a16:creationId xmlns:a16="http://schemas.microsoft.com/office/drawing/2014/main" id="{434A7C02-E872-4A40-BDD4-491EFAD88E3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10" y="2978"/>
              <a:ext cx="24" cy="96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360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ＭＳ Ｐゴシック" panose="020B0600070205080204" pitchFamily="34" charset="-128"/>
                <a:cs typeface="Arial"/>
              </a:endParaRPr>
            </a:p>
          </p:txBody>
        </p:sp>
        <p:sp>
          <p:nvSpPr>
            <p:cNvPr id="8305" name="Rectangle 79">
              <a:extLst>
                <a:ext uri="{FF2B5EF4-FFF2-40B4-BE49-F238E27FC236}">
                  <a16:creationId xmlns:a16="http://schemas.microsoft.com/office/drawing/2014/main" id="{7F77015F-11C2-4D62-85F9-89B1D3133A8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10" y="3146"/>
              <a:ext cx="24" cy="96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360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ＭＳ Ｐゴシック" panose="020B0600070205080204" pitchFamily="34" charset="-128"/>
                <a:cs typeface="Arial"/>
              </a:endParaRPr>
            </a:p>
          </p:txBody>
        </p:sp>
        <p:sp>
          <p:nvSpPr>
            <p:cNvPr id="8306" name="Rectangle 80">
              <a:extLst>
                <a:ext uri="{FF2B5EF4-FFF2-40B4-BE49-F238E27FC236}">
                  <a16:creationId xmlns:a16="http://schemas.microsoft.com/office/drawing/2014/main" id="{0D486F3F-03C6-41B2-AF20-FC81044FD10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10" y="3314"/>
              <a:ext cx="24" cy="96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360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ＭＳ Ｐゴシック" panose="020B0600070205080204" pitchFamily="34" charset="-128"/>
                <a:cs typeface="Arial"/>
              </a:endParaRPr>
            </a:p>
          </p:txBody>
        </p:sp>
        <p:sp>
          <p:nvSpPr>
            <p:cNvPr id="8307" name="Rectangle 81">
              <a:extLst>
                <a:ext uri="{FF2B5EF4-FFF2-40B4-BE49-F238E27FC236}">
                  <a16:creationId xmlns:a16="http://schemas.microsoft.com/office/drawing/2014/main" id="{16059962-4A67-4CB8-AD1C-EB0856FB7CB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10" y="3482"/>
              <a:ext cx="24" cy="2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360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ＭＳ Ｐゴシック" panose="020B0600070205080204" pitchFamily="34" charset="-128"/>
                <a:cs typeface="Arial"/>
              </a:endParaRPr>
            </a:p>
          </p:txBody>
        </p:sp>
      </p:grpSp>
      <p:sp>
        <p:nvSpPr>
          <p:cNvPr id="8199" name="Rectangle 82">
            <a:extLst>
              <a:ext uri="{FF2B5EF4-FFF2-40B4-BE49-F238E27FC236}">
                <a16:creationId xmlns:a16="http://schemas.microsoft.com/office/drawing/2014/main" id="{A530DE26-E6E9-493E-885F-E907A1BE9D0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67400" y="1298575"/>
            <a:ext cx="992188" cy="52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360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ea typeface="ＭＳ Ｐゴシック" panose="020B0600070205080204" pitchFamily="34" charset="-128"/>
              <a:cs typeface="Arial"/>
            </a:endParaRPr>
          </a:p>
        </p:txBody>
      </p:sp>
      <p:sp>
        <p:nvSpPr>
          <p:cNvPr id="8200" name="Rectangle 83">
            <a:extLst>
              <a:ext uri="{FF2B5EF4-FFF2-40B4-BE49-F238E27FC236}">
                <a16:creationId xmlns:a16="http://schemas.microsoft.com/office/drawing/2014/main" id="{FB9D6A55-5817-4166-9B81-9549A81D02C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59476" y="1365250"/>
            <a:ext cx="790575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800" b="1">
                <a:solidFill>
                  <a:srgbClr val="0066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ＭＳ Ｐゴシック" panose="020B0600070205080204" pitchFamily="34" charset="-128"/>
                <a:cs typeface="Arial"/>
              </a:rPr>
              <a:t>YOU</a:t>
            </a:r>
            <a:endParaRPr lang="en-US" sz="240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ea typeface="ＭＳ Ｐゴシック" panose="020B0600070205080204" pitchFamily="34" charset="-128"/>
              <a:cs typeface="Arial"/>
            </a:endParaRPr>
          </a:p>
        </p:txBody>
      </p:sp>
      <p:sp>
        <p:nvSpPr>
          <p:cNvPr id="8201" name="Rectangle 84">
            <a:extLst>
              <a:ext uri="{FF2B5EF4-FFF2-40B4-BE49-F238E27FC236}">
                <a16:creationId xmlns:a16="http://schemas.microsoft.com/office/drawing/2014/main" id="{7083F64A-8BEC-43EE-8996-B13EA229D30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71800" y="1374775"/>
            <a:ext cx="1068388" cy="52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360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ea typeface="ＭＳ Ｐゴシック" panose="020B0600070205080204" pitchFamily="34" charset="-128"/>
              <a:cs typeface="Arial"/>
            </a:endParaRPr>
          </a:p>
        </p:txBody>
      </p:sp>
      <p:sp>
        <p:nvSpPr>
          <p:cNvPr id="3157" name="Rectangle 85">
            <a:extLst>
              <a:ext uri="{FF2B5EF4-FFF2-40B4-BE49-F238E27FC236}">
                <a16:creationId xmlns:a16="http://schemas.microsoft.com/office/drawing/2014/main" id="{567C1119-8B2B-4580-929E-DEA7E8A5C8E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00400" y="2133600"/>
            <a:ext cx="592138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8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ＭＳ Ｐゴシック" panose="020B0600070205080204" pitchFamily="34" charset="-128"/>
                <a:cs typeface="Arial"/>
              </a:rPr>
              <a:t>Left</a:t>
            </a:r>
            <a:endParaRPr lang="en-US" sz="240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ea typeface="ＭＳ Ｐゴシック" panose="020B0600070205080204" pitchFamily="34" charset="-128"/>
              <a:cs typeface="Arial"/>
            </a:endParaRPr>
          </a:p>
        </p:txBody>
      </p:sp>
      <p:sp>
        <p:nvSpPr>
          <p:cNvPr id="8203" name="Rectangle 86">
            <a:extLst>
              <a:ext uri="{FF2B5EF4-FFF2-40B4-BE49-F238E27FC236}">
                <a16:creationId xmlns:a16="http://schemas.microsoft.com/office/drawing/2014/main" id="{B584B37C-9B73-4308-BF8B-6B5B5FB21FF0}"/>
              </a:ext>
            </a:extLst>
          </p:cNvPr>
          <p:cNvSpPr>
            <a:spLocks noChangeArrowheads="1"/>
          </p:cNvSpPr>
          <p:nvPr/>
        </p:nvSpPr>
        <p:spPr bwMode="auto">
          <a:xfrm>
            <a:off x="8915400" y="1374775"/>
            <a:ext cx="1144588" cy="52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360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ea typeface="ＭＳ Ｐゴシック" panose="020B0600070205080204" pitchFamily="34" charset="-128"/>
              <a:cs typeface="Arial"/>
            </a:endParaRPr>
          </a:p>
        </p:txBody>
      </p:sp>
      <p:sp>
        <p:nvSpPr>
          <p:cNvPr id="3159" name="Rectangle 87">
            <a:extLst>
              <a:ext uri="{FF2B5EF4-FFF2-40B4-BE49-F238E27FC236}">
                <a16:creationId xmlns:a16="http://schemas.microsoft.com/office/drawing/2014/main" id="{173507FF-318D-4B0D-923C-331705D49DF8}"/>
              </a:ext>
            </a:extLst>
          </p:cNvPr>
          <p:cNvSpPr>
            <a:spLocks noChangeArrowheads="1"/>
          </p:cNvSpPr>
          <p:nvPr/>
        </p:nvSpPr>
        <p:spPr bwMode="auto">
          <a:xfrm>
            <a:off x="8686800" y="2057400"/>
            <a:ext cx="788988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8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ＭＳ Ｐゴシック" panose="020B0600070205080204" pitchFamily="34" charset="-128"/>
                <a:cs typeface="Arial"/>
              </a:rPr>
              <a:t>Right</a:t>
            </a:r>
            <a:endParaRPr lang="en-US" sz="240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ea typeface="ＭＳ Ｐゴシック" panose="020B0600070205080204" pitchFamily="34" charset="-128"/>
              <a:cs typeface="Arial"/>
            </a:endParaRPr>
          </a:p>
        </p:txBody>
      </p:sp>
      <p:sp>
        <p:nvSpPr>
          <p:cNvPr id="8205" name="Rectangle 88">
            <a:extLst>
              <a:ext uri="{FF2B5EF4-FFF2-40B4-BE49-F238E27FC236}">
                <a16:creationId xmlns:a16="http://schemas.microsoft.com/office/drawing/2014/main" id="{071E0911-3D40-462F-818F-A915793CB23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67000" y="4270375"/>
            <a:ext cx="3735388" cy="52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360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ea typeface="ＭＳ Ｐゴシック" panose="020B0600070205080204" pitchFamily="34" charset="-128"/>
              <a:cs typeface="Arial"/>
            </a:endParaRPr>
          </a:p>
        </p:txBody>
      </p:sp>
      <p:sp>
        <p:nvSpPr>
          <p:cNvPr id="8206" name="Rectangle 89">
            <a:extLst>
              <a:ext uri="{FF2B5EF4-FFF2-40B4-BE49-F238E27FC236}">
                <a16:creationId xmlns:a16="http://schemas.microsoft.com/office/drawing/2014/main" id="{BC8B7C01-79BB-4633-ADEA-79831F35A53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73363" y="4356100"/>
            <a:ext cx="444500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800">
                <a:solidFill>
                  <a:srgbClr val="C0C0C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ＭＳ Ｐゴシック" panose="020B0600070205080204" pitchFamily="34" charset="-128"/>
                <a:cs typeface="Arial"/>
              </a:rPr>
              <a:t>     </a:t>
            </a:r>
            <a:endParaRPr lang="en-US" sz="240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ea typeface="ＭＳ Ｐゴシック" panose="020B0600070205080204" pitchFamily="34" charset="-128"/>
              <a:cs typeface="Arial"/>
            </a:endParaRPr>
          </a:p>
        </p:txBody>
      </p:sp>
      <p:sp>
        <p:nvSpPr>
          <p:cNvPr id="8207" name="Rectangle 90">
            <a:extLst>
              <a:ext uri="{FF2B5EF4-FFF2-40B4-BE49-F238E27FC236}">
                <a16:creationId xmlns:a16="http://schemas.microsoft.com/office/drawing/2014/main" id="{8EC55F03-CA3A-48C3-816C-14061DF18A8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59075" y="4341814"/>
            <a:ext cx="444500" cy="427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80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ea typeface="ＭＳ Ｐゴシック" panose="020B0600070205080204" pitchFamily="34" charset="-128"/>
                <a:cs typeface="Arial"/>
              </a:rPr>
              <a:t>     </a:t>
            </a:r>
            <a:endParaRPr lang="en-US" sz="240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ea typeface="ＭＳ Ｐゴシック" panose="020B0600070205080204" pitchFamily="34" charset="-128"/>
              <a:cs typeface="Arial"/>
            </a:endParaRPr>
          </a:p>
        </p:txBody>
      </p:sp>
      <p:sp>
        <p:nvSpPr>
          <p:cNvPr id="8209" name="Rectangle 92">
            <a:extLst>
              <a:ext uri="{FF2B5EF4-FFF2-40B4-BE49-F238E27FC236}">
                <a16:creationId xmlns:a16="http://schemas.microsoft.com/office/drawing/2014/main" id="{47EE5823-54CB-4549-977F-5AB92E4886D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53200" y="4194175"/>
            <a:ext cx="3659188" cy="52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360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ea typeface="ＭＳ Ｐゴシック" panose="020B0600070205080204" pitchFamily="34" charset="-128"/>
              <a:cs typeface="Arial"/>
            </a:endParaRPr>
          </a:p>
        </p:txBody>
      </p:sp>
      <p:sp>
        <p:nvSpPr>
          <p:cNvPr id="8210" name="Rectangle 93">
            <a:extLst>
              <a:ext uri="{FF2B5EF4-FFF2-40B4-BE49-F238E27FC236}">
                <a16:creationId xmlns:a16="http://schemas.microsoft.com/office/drawing/2014/main" id="{97E66011-85E6-42C0-8AE4-037A4F65D84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59563" y="4279900"/>
            <a:ext cx="444500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800">
                <a:solidFill>
                  <a:srgbClr val="C0C0C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ＭＳ Ｐゴシック" panose="020B0600070205080204" pitchFamily="34" charset="-128"/>
                <a:cs typeface="Arial"/>
              </a:rPr>
              <a:t>     </a:t>
            </a:r>
            <a:endParaRPr lang="en-US" sz="240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ea typeface="ＭＳ Ｐゴシック" panose="020B0600070205080204" pitchFamily="34" charset="-128"/>
              <a:cs typeface="Arial"/>
            </a:endParaRPr>
          </a:p>
        </p:txBody>
      </p:sp>
      <p:sp>
        <p:nvSpPr>
          <p:cNvPr id="8211" name="Rectangle 94">
            <a:extLst>
              <a:ext uri="{FF2B5EF4-FFF2-40B4-BE49-F238E27FC236}">
                <a16:creationId xmlns:a16="http://schemas.microsoft.com/office/drawing/2014/main" id="{16262FFD-C2AC-43F0-B24D-F26FC6779B3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45275" y="4265614"/>
            <a:ext cx="444500" cy="427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80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ea typeface="ＭＳ Ｐゴシック" panose="020B0600070205080204" pitchFamily="34" charset="-128"/>
                <a:cs typeface="Arial"/>
              </a:rPr>
              <a:t>     </a:t>
            </a:r>
            <a:endParaRPr lang="en-US" sz="240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ea typeface="ＭＳ Ｐゴシック" panose="020B0600070205080204" pitchFamily="34" charset="-128"/>
              <a:cs typeface="Arial"/>
            </a:endParaRPr>
          </a:p>
        </p:txBody>
      </p:sp>
      <p:sp>
        <p:nvSpPr>
          <p:cNvPr id="8213" name="Rectangle 96">
            <a:extLst>
              <a:ext uri="{FF2B5EF4-FFF2-40B4-BE49-F238E27FC236}">
                <a16:creationId xmlns:a16="http://schemas.microsoft.com/office/drawing/2014/main" id="{B94F03D2-DEE6-47FE-84C5-DA3F7CA493A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67000" y="4710113"/>
            <a:ext cx="3506788" cy="177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360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ea typeface="ＭＳ Ｐゴシック" panose="020B0600070205080204" pitchFamily="34" charset="-128"/>
              <a:cs typeface="Arial"/>
            </a:endParaRPr>
          </a:p>
        </p:txBody>
      </p:sp>
      <p:sp>
        <p:nvSpPr>
          <p:cNvPr id="8214" name="Rectangle 97">
            <a:extLst>
              <a:ext uri="{FF2B5EF4-FFF2-40B4-BE49-F238E27FC236}">
                <a16:creationId xmlns:a16="http://schemas.microsoft.com/office/drawing/2014/main" id="{5BDC4482-3490-433C-A057-5EAF6E26983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53200" y="4710113"/>
            <a:ext cx="3354388" cy="177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360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ea typeface="ＭＳ Ｐゴシック" panose="020B0600070205080204" pitchFamily="34" charset="-128"/>
              <a:cs typeface="Arial"/>
            </a:endParaRPr>
          </a:p>
        </p:txBody>
      </p:sp>
      <p:sp>
        <p:nvSpPr>
          <p:cNvPr id="8217" name="Rectangle 106">
            <a:extLst>
              <a:ext uri="{FF2B5EF4-FFF2-40B4-BE49-F238E27FC236}">
                <a16:creationId xmlns:a16="http://schemas.microsoft.com/office/drawing/2014/main" id="{35A4E0B7-FFBC-4CF0-B3F1-906E4B81EE8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62600" y="1066800"/>
            <a:ext cx="230188" cy="915988"/>
          </a:xfrm>
          <a:prstGeom prst="rect">
            <a:avLst/>
          </a:prstGeom>
          <a:solidFill>
            <a:srgbClr val="FFFFFF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3600">
              <a:solidFill>
                <a:srgbClr val="FFFF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  <a:ea typeface="ＭＳ Ｐゴシック" panose="020B0600070205080204" pitchFamily="34" charset="-128"/>
              <a:cs typeface="Arial"/>
            </a:endParaRPr>
          </a:p>
        </p:txBody>
      </p:sp>
      <p:sp>
        <p:nvSpPr>
          <p:cNvPr id="8218" name="Rectangle 107">
            <a:extLst>
              <a:ext uri="{FF2B5EF4-FFF2-40B4-BE49-F238E27FC236}">
                <a16:creationId xmlns:a16="http://schemas.microsoft.com/office/drawing/2014/main" id="{6242CDFA-4B92-45AF-85F6-AB49537EED6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34200" y="1069975"/>
            <a:ext cx="230188" cy="915988"/>
          </a:xfrm>
          <a:prstGeom prst="rect">
            <a:avLst/>
          </a:prstGeom>
          <a:solidFill>
            <a:srgbClr val="FFFFFF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3600">
              <a:solidFill>
                <a:srgbClr val="FFFF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  <a:ea typeface="ＭＳ Ｐゴシック" panose="020B0600070205080204" pitchFamily="34" charset="-128"/>
              <a:cs typeface="Arial"/>
            </a:endParaRPr>
          </a:p>
        </p:txBody>
      </p:sp>
      <p:grpSp>
        <p:nvGrpSpPr>
          <p:cNvPr id="4" name="Group 108">
            <a:extLst>
              <a:ext uri="{FF2B5EF4-FFF2-40B4-BE49-F238E27FC236}">
                <a16:creationId xmlns:a16="http://schemas.microsoft.com/office/drawing/2014/main" id="{9D1D8534-DE6D-4ABE-B91B-3D006FEDC8FA}"/>
              </a:ext>
            </a:extLst>
          </p:cNvPr>
          <p:cNvGrpSpPr>
            <a:grpSpLocks/>
          </p:cNvGrpSpPr>
          <p:nvPr/>
        </p:nvGrpSpPr>
        <p:grpSpPr bwMode="auto">
          <a:xfrm>
            <a:off x="2819400" y="1524000"/>
            <a:ext cx="7088188" cy="2897188"/>
            <a:chOff x="816" y="960"/>
            <a:chExt cx="4465" cy="1825"/>
          </a:xfrm>
        </p:grpSpPr>
        <p:grpSp>
          <p:nvGrpSpPr>
            <p:cNvPr id="112680" name="Group 109">
              <a:extLst>
                <a:ext uri="{FF2B5EF4-FFF2-40B4-BE49-F238E27FC236}">
                  <a16:creationId xmlns:a16="http://schemas.microsoft.com/office/drawing/2014/main" id="{D3262369-C74F-411A-870A-F6AE096296E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816" y="1200"/>
              <a:ext cx="4465" cy="1585"/>
              <a:chOff x="816" y="962"/>
              <a:chExt cx="4465" cy="1585"/>
            </a:xfrm>
          </p:grpSpPr>
          <p:sp>
            <p:nvSpPr>
              <p:cNvPr id="8227" name="Rectangle 110">
                <a:extLst>
                  <a:ext uri="{FF2B5EF4-FFF2-40B4-BE49-F238E27FC236}">
                    <a16:creationId xmlns:a16="http://schemas.microsoft.com/office/drawing/2014/main" id="{56C041B2-5B62-4E6D-B655-BC01AABA748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52" y="1730"/>
                <a:ext cx="193" cy="241"/>
              </a:xfrm>
              <a:prstGeom prst="rect">
                <a:avLst/>
              </a:prstGeom>
              <a:solidFill>
                <a:srgbClr val="0099CC"/>
              </a:solidFill>
              <a:ln w="38100">
                <a:solidFill>
                  <a:srgbClr val="CC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360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  <a:ea typeface="ＭＳ Ｐゴシック" panose="020B0600070205080204" pitchFamily="34" charset="-128"/>
                  <a:cs typeface="Arial"/>
                </a:endParaRPr>
              </a:p>
            </p:txBody>
          </p:sp>
          <p:sp>
            <p:nvSpPr>
              <p:cNvPr id="8228" name="Rectangle 111">
                <a:extLst>
                  <a:ext uri="{FF2B5EF4-FFF2-40B4-BE49-F238E27FC236}">
                    <a16:creationId xmlns:a16="http://schemas.microsoft.com/office/drawing/2014/main" id="{C84C70D1-D490-43DF-B50A-33A03564250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824" y="1346"/>
                <a:ext cx="289" cy="241"/>
              </a:xfrm>
              <a:prstGeom prst="rect">
                <a:avLst/>
              </a:prstGeom>
              <a:solidFill>
                <a:srgbClr val="0099CC"/>
              </a:solidFill>
              <a:ln w="38100">
                <a:solidFill>
                  <a:srgbClr val="CC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360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  <a:ea typeface="ＭＳ Ｐゴシック" panose="020B0600070205080204" pitchFamily="34" charset="-128"/>
                  <a:cs typeface="Arial"/>
                </a:endParaRPr>
              </a:p>
            </p:txBody>
          </p:sp>
          <p:sp>
            <p:nvSpPr>
              <p:cNvPr id="8229" name="Rectangle 112">
                <a:extLst>
                  <a:ext uri="{FF2B5EF4-FFF2-40B4-BE49-F238E27FC236}">
                    <a16:creationId xmlns:a16="http://schemas.microsoft.com/office/drawing/2014/main" id="{AB17FC0B-6948-4974-A5A0-6AAB6B11887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96" y="1730"/>
                <a:ext cx="193" cy="241"/>
              </a:xfrm>
              <a:prstGeom prst="rect">
                <a:avLst/>
              </a:prstGeom>
              <a:solidFill>
                <a:srgbClr val="0099CC"/>
              </a:solidFill>
              <a:ln w="38100">
                <a:solidFill>
                  <a:srgbClr val="CC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360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  <a:ea typeface="ＭＳ Ｐゴシック" panose="020B0600070205080204" pitchFamily="34" charset="-128"/>
                  <a:cs typeface="Arial"/>
                </a:endParaRPr>
              </a:p>
            </p:txBody>
          </p:sp>
          <p:sp>
            <p:nvSpPr>
              <p:cNvPr id="8230" name="Freeform 113">
                <a:extLst>
                  <a:ext uri="{FF2B5EF4-FFF2-40B4-BE49-F238E27FC236}">
                    <a16:creationId xmlns:a16="http://schemas.microsoft.com/office/drawing/2014/main" id="{106F8A87-A5D1-49EC-8EF8-CF2C560FE84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68" y="962"/>
                <a:ext cx="576" cy="384"/>
              </a:xfrm>
              <a:custGeom>
                <a:avLst/>
                <a:gdLst>
                  <a:gd name="T0" fmla="*/ 720 w 720"/>
                  <a:gd name="T1" fmla="*/ 0 h 384"/>
                  <a:gd name="T2" fmla="*/ 0 w 720"/>
                  <a:gd name="T3" fmla="*/ 0 h 384"/>
                  <a:gd name="T4" fmla="*/ 0 w 720"/>
                  <a:gd name="T5" fmla="*/ 384 h 384"/>
                  <a:gd name="T6" fmla="*/ 0 60000 65536"/>
                  <a:gd name="T7" fmla="*/ 0 60000 65536"/>
                  <a:gd name="T8" fmla="*/ 0 60000 65536"/>
                  <a:gd name="T9" fmla="*/ 0 w 720"/>
                  <a:gd name="T10" fmla="*/ 0 h 384"/>
                  <a:gd name="T11" fmla="*/ 720 w 720"/>
                  <a:gd name="T12" fmla="*/ 384 h 384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720" h="384">
                    <a:moveTo>
                      <a:pt x="720" y="0"/>
                    </a:moveTo>
                    <a:lnTo>
                      <a:pt x="0" y="0"/>
                    </a:lnTo>
                    <a:lnTo>
                      <a:pt x="0" y="384"/>
                    </a:lnTo>
                  </a:path>
                </a:pathLst>
              </a:custGeom>
              <a:noFill/>
              <a:ln w="38100">
                <a:solidFill>
                  <a:srgbClr val="CC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3600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  <a:ea typeface="ＭＳ Ｐゴシック" panose="020B0600070205080204" pitchFamily="34" charset="-128"/>
                  <a:cs typeface="Arial"/>
                </a:endParaRPr>
              </a:p>
            </p:txBody>
          </p:sp>
          <p:sp>
            <p:nvSpPr>
              <p:cNvPr id="8231" name="Freeform 114">
                <a:extLst>
                  <a:ext uri="{FF2B5EF4-FFF2-40B4-BE49-F238E27FC236}">
                    <a16:creationId xmlns:a16="http://schemas.microsoft.com/office/drawing/2014/main" id="{53D563C5-34E8-4D02-88AF-3B0B4724C4D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92" y="1466"/>
                <a:ext cx="432" cy="264"/>
              </a:xfrm>
              <a:custGeom>
                <a:avLst/>
                <a:gdLst>
                  <a:gd name="T0" fmla="*/ 432 w 432"/>
                  <a:gd name="T1" fmla="*/ 0 h 264"/>
                  <a:gd name="T2" fmla="*/ 0 w 432"/>
                  <a:gd name="T3" fmla="*/ 0 h 264"/>
                  <a:gd name="T4" fmla="*/ 0 w 432"/>
                  <a:gd name="T5" fmla="*/ 264 h 264"/>
                  <a:gd name="T6" fmla="*/ 0 60000 65536"/>
                  <a:gd name="T7" fmla="*/ 0 60000 65536"/>
                  <a:gd name="T8" fmla="*/ 0 60000 65536"/>
                  <a:gd name="T9" fmla="*/ 0 w 432"/>
                  <a:gd name="T10" fmla="*/ 0 h 264"/>
                  <a:gd name="T11" fmla="*/ 432 w 432"/>
                  <a:gd name="T12" fmla="*/ 264 h 264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32" h="264">
                    <a:moveTo>
                      <a:pt x="432" y="0"/>
                    </a:moveTo>
                    <a:lnTo>
                      <a:pt x="0" y="0"/>
                    </a:lnTo>
                    <a:lnTo>
                      <a:pt x="0" y="264"/>
                    </a:lnTo>
                  </a:path>
                </a:pathLst>
              </a:custGeom>
              <a:noFill/>
              <a:ln w="38100">
                <a:solidFill>
                  <a:srgbClr val="CC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3600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  <a:ea typeface="ＭＳ Ｐゴシック" panose="020B0600070205080204" pitchFamily="34" charset="-128"/>
                  <a:cs typeface="Arial"/>
                </a:endParaRPr>
              </a:p>
            </p:txBody>
          </p:sp>
          <p:sp>
            <p:nvSpPr>
              <p:cNvPr id="8232" name="Freeform 115">
                <a:extLst>
                  <a:ext uri="{FF2B5EF4-FFF2-40B4-BE49-F238E27FC236}">
                    <a16:creationId xmlns:a16="http://schemas.microsoft.com/office/drawing/2014/main" id="{7DDA4FD5-7B5A-40C5-AF2C-895329375BF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12" y="1466"/>
                <a:ext cx="336" cy="264"/>
              </a:xfrm>
              <a:custGeom>
                <a:avLst/>
                <a:gdLst>
                  <a:gd name="T0" fmla="*/ 0 w 336"/>
                  <a:gd name="T1" fmla="*/ 0 h 264"/>
                  <a:gd name="T2" fmla="*/ 336 w 336"/>
                  <a:gd name="T3" fmla="*/ 0 h 264"/>
                  <a:gd name="T4" fmla="*/ 336 w 336"/>
                  <a:gd name="T5" fmla="*/ 264 h 264"/>
                  <a:gd name="T6" fmla="*/ 0 60000 65536"/>
                  <a:gd name="T7" fmla="*/ 0 60000 65536"/>
                  <a:gd name="T8" fmla="*/ 0 60000 65536"/>
                  <a:gd name="T9" fmla="*/ 0 w 336"/>
                  <a:gd name="T10" fmla="*/ 0 h 264"/>
                  <a:gd name="T11" fmla="*/ 336 w 336"/>
                  <a:gd name="T12" fmla="*/ 264 h 264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36" h="264">
                    <a:moveTo>
                      <a:pt x="0" y="0"/>
                    </a:moveTo>
                    <a:lnTo>
                      <a:pt x="336" y="0"/>
                    </a:lnTo>
                    <a:lnTo>
                      <a:pt x="336" y="264"/>
                    </a:lnTo>
                  </a:path>
                </a:pathLst>
              </a:custGeom>
              <a:noFill/>
              <a:ln w="38100">
                <a:solidFill>
                  <a:srgbClr val="CC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3600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  <a:ea typeface="ＭＳ Ｐゴシック" panose="020B0600070205080204" pitchFamily="34" charset="-128"/>
                  <a:cs typeface="Arial"/>
                </a:endParaRPr>
              </a:p>
            </p:txBody>
          </p:sp>
          <p:sp>
            <p:nvSpPr>
              <p:cNvPr id="8233" name="Rectangle 116">
                <a:extLst>
                  <a:ext uri="{FF2B5EF4-FFF2-40B4-BE49-F238E27FC236}">
                    <a16:creationId xmlns:a16="http://schemas.microsoft.com/office/drawing/2014/main" id="{2E53DC46-1C40-4093-BA57-4369F4056A1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08" y="2114"/>
                <a:ext cx="145" cy="145"/>
              </a:xfrm>
              <a:prstGeom prst="rect">
                <a:avLst/>
              </a:prstGeom>
              <a:solidFill>
                <a:srgbClr val="0099CC"/>
              </a:solidFill>
              <a:ln w="38100">
                <a:solidFill>
                  <a:srgbClr val="CC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360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  <a:ea typeface="ＭＳ Ｐゴシック" panose="020B0600070205080204" pitchFamily="34" charset="-128"/>
                  <a:cs typeface="Arial"/>
                </a:endParaRPr>
              </a:p>
            </p:txBody>
          </p:sp>
          <p:sp>
            <p:nvSpPr>
              <p:cNvPr id="8234" name="Rectangle 117">
                <a:extLst>
                  <a:ext uri="{FF2B5EF4-FFF2-40B4-BE49-F238E27FC236}">
                    <a16:creationId xmlns:a16="http://schemas.microsoft.com/office/drawing/2014/main" id="{307B5D58-F50F-46DC-9088-092199D755D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36" y="2114"/>
                <a:ext cx="145" cy="145"/>
              </a:xfrm>
              <a:prstGeom prst="rect">
                <a:avLst/>
              </a:prstGeom>
              <a:solidFill>
                <a:srgbClr val="0099CC"/>
              </a:solidFill>
              <a:ln w="38100">
                <a:solidFill>
                  <a:srgbClr val="CC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360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  <a:ea typeface="ＭＳ Ｐゴシック" panose="020B0600070205080204" pitchFamily="34" charset="-128"/>
                  <a:cs typeface="Arial"/>
                </a:endParaRPr>
              </a:p>
            </p:txBody>
          </p:sp>
          <p:sp>
            <p:nvSpPr>
              <p:cNvPr id="8235" name="Rectangle 118">
                <a:extLst>
                  <a:ext uri="{FF2B5EF4-FFF2-40B4-BE49-F238E27FC236}">
                    <a16:creationId xmlns:a16="http://schemas.microsoft.com/office/drawing/2014/main" id="{66B00DB9-F0F8-4D44-980D-02DEABD747D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12" y="2114"/>
                <a:ext cx="145" cy="145"/>
              </a:xfrm>
              <a:prstGeom prst="rect">
                <a:avLst/>
              </a:prstGeom>
              <a:solidFill>
                <a:srgbClr val="0099CC"/>
              </a:solidFill>
              <a:ln w="38100">
                <a:solidFill>
                  <a:srgbClr val="CC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360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  <a:ea typeface="ＭＳ Ｐゴシック" panose="020B0600070205080204" pitchFamily="34" charset="-128"/>
                  <a:cs typeface="Arial"/>
                </a:endParaRPr>
              </a:p>
            </p:txBody>
          </p:sp>
          <p:sp>
            <p:nvSpPr>
              <p:cNvPr id="8236" name="Rectangle 119">
                <a:extLst>
                  <a:ext uri="{FF2B5EF4-FFF2-40B4-BE49-F238E27FC236}">
                    <a16:creationId xmlns:a16="http://schemas.microsoft.com/office/drawing/2014/main" id="{49B02755-592B-456E-9091-7859C9D81BC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688" y="2114"/>
                <a:ext cx="145" cy="145"/>
              </a:xfrm>
              <a:prstGeom prst="rect">
                <a:avLst/>
              </a:prstGeom>
              <a:solidFill>
                <a:srgbClr val="0099CC"/>
              </a:solidFill>
              <a:ln w="38100">
                <a:solidFill>
                  <a:srgbClr val="CC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360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  <a:ea typeface="ＭＳ Ｐゴシック" panose="020B0600070205080204" pitchFamily="34" charset="-128"/>
                  <a:cs typeface="Arial"/>
                </a:endParaRPr>
              </a:p>
            </p:txBody>
          </p:sp>
          <p:sp>
            <p:nvSpPr>
              <p:cNvPr id="8237" name="Rectangle 120">
                <a:extLst>
                  <a:ext uri="{FF2B5EF4-FFF2-40B4-BE49-F238E27FC236}">
                    <a16:creationId xmlns:a16="http://schemas.microsoft.com/office/drawing/2014/main" id="{5854F9FD-52F9-4EAC-A103-5639FC51FEA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16" y="2402"/>
                <a:ext cx="145" cy="145"/>
              </a:xfrm>
              <a:prstGeom prst="rect">
                <a:avLst/>
              </a:prstGeom>
              <a:solidFill>
                <a:srgbClr val="0099CC"/>
              </a:solidFill>
              <a:ln w="38100">
                <a:solidFill>
                  <a:srgbClr val="CC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360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  <a:ea typeface="ＭＳ Ｐゴシック" panose="020B0600070205080204" pitchFamily="34" charset="-128"/>
                  <a:cs typeface="Arial"/>
                </a:endParaRPr>
              </a:p>
            </p:txBody>
          </p:sp>
          <p:sp>
            <p:nvSpPr>
              <p:cNvPr id="8238" name="Rectangle 121">
                <a:extLst>
                  <a:ext uri="{FF2B5EF4-FFF2-40B4-BE49-F238E27FC236}">
                    <a16:creationId xmlns:a16="http://schemas.microsoft.com/office/drawing/2014/main" id="{B18B05E2-2746-4ECB-8F21-DB082ADBD9C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52" y="2402"/>
                <a:ext cx="145" cy="145"/>
              </a:xfrm>
              <a:prstGeom prst="rect">
                <a:avLst/>
              </a:prstGeom>
              <a:solidFill>
                <a:srgbClr val="0099CC"/>
              </a:solidFill>
              <a:ln w="38100">
                <a:solidFill>
                  <a:srgbClr val="CC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360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  <a:ea typeface="ＭＳ Ｐゴシック" panose="020B0600070205080204" pitchFamily="34" charset="-128"/>
                  <a:cs typeface="Arial"/>
                </a:endParaRPr>
              </a:p>
            </p:txBody>
          </p:sp>
          <p:sp>
            <p:nvSpPr>
              <p:cNvPr id="8239" name="Rectangle 122">
                <a:extLst>
                  <a:ext uri="{FF2B5EF4-FFF2-40B4-BE49-F238E27FC236}">
                    <a16:creationId xmlns:a16="http://schemas.microsoft.com/office/drawing/2014/main" id="{FC5D1BB7-45A8-4469-A40B-3DC0779FB27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68" y="2402"/>
                <a:ext cx="145" cy="145"/>
              </a:xfrm>
              <a:prstGeom prst="rect">
                <a:avLst/>
              </a:prstGeom>
              <a:solidFill>
                <a:srgbClr val="0099CC"/>
              </a:solidFill>
              <a:ln w="38100">
                <a:solidFill>
                  <a:srgbClr val="CC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360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  <a:ea typeface="ＭＳ Ｐゴシック" panose="020B0600070205080204" pitchFamily="34" charset="-128"/>
                  <a:cs typeface="Arial"/>
                </a:endParaRPr>
              </a:p>
            </p:txBody>
          </p:sp>
          <p:sp>
            <p:nvSpPr>
              <p:cNvPr id="8240" name="Rectangle 123">
                <a:extLst>
                  <a:ext uri="{FF2B5EF4-FFF2-40B4-BE49-F238E27FC236}">
                    <a16:creationId xmlns:a16="http://schemas.microsoft.com/office/drawing/2014/main" id="{198B23FE-C1BF-4B2C-AFFF-38C89ADD23A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256" y="2402"/>
                <a:ext cx="145" cy="145"/>
              </a:xfrm>
              <a:prstGeom prst="rect">
                <a:avLst/>
              </a:prstGeom>
              <a:solidFill>
                <a:srgbClr val="0099CC"/>
              </a:solidFill>
              <a:ln w="38100">
                <a:solidFill>
                  <a:srgbClr val="CC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360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  <a:ea typeface="ＭＳ Ｐゴシック" panose="020B0600070205080204" pitchFamily="34" charset="-128"/>
                  <a:cs typeface="Arial"/>
                </a:endParaRPr>
              </a:p>
            </p:txBody>
          </p:sp>
          <p:sp>
            <p:nvSpPr>
              <p:cNvPr id="8241" name="Rectangle 124">
                <a:extLst>
                  <a:ext uri="{FF2B5EF4-FFF2-40B4-BE49-F238E27FC236}">
                    <a16:creationId xmlns:a16="http://schemas.microsoft.com/office/drawing/2014/main" id="{3EA33171-C851-460D-AC61-1E8D327B453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44" y="2402"/>
                <a:ext cx="145" cy="145"/>
              </a:xfrm>
              <a:prstGeom prst="rect">
                <a:avLst/>
              </a:prstGeom>
              <a:solidFill>
                <a:srgbClr val="0099CC"/>
              </a:solidFill>
              <a:ln w="38100">
                <a:solidFill>
                  <a:srgbClr val="CC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360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  <a:ea typeface="ＭＳ Ｐゴシック" panose="020B0600070205080204" pitchFamily="34" charset="-128"/>
                  <a:cs typeface="Arial"/>
                </a:endParaRPr>
              </a:p>
            </p:txBody>
          </p:sp>
          <p:sp>
            <p:nvSpPr>
              <p:cNvPr id="8242" name="Rectangle 125">
                <a:extLst>
                  <a:ext uri="{FF2B5EF4-FFF2-40B4-BE49-F238E27FC236}">
                    <a16:creationId xmlns:a16="http://schemas.microsoft.com/office/drawing/2014/main" id="{726B1FE1-4F4A-49C2-8784-2EB0082C73D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28" y="2402"/>
                <a:ext cx="145" cy="145"/>
              </a:xfrm>
              <a:prstGeom prst="rect">
                <a:avLst/>
              </a:prstGeom>
              <a:solidFill>
                <a:srgbClr val="0099CC"/>
              </a:solidFill>
              <a:ln w="38100">
                <a:solidFill>
                  <a:srgbClr val="CC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360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  <a:ea typeface="ＭＳ Ｐゴシック" panose="020B0600070205080204" pitchFamily="34" charset="-128"/>
                  <a:cs typeface="Arial"/>
                </a:endParaRPr>
              </a:p>
            </p:txBody>
          </p:sp>
          <p:sp>
            <p:nvSpPr>
              <p:cNvPr id="8243" name="Rectangle 126">
                <a:extLst>
                  <a:ext uri="{FF2B5EF4-FFF2-40B4-BE49-F238E27FC236}">
                    <a16:creationId xmlns:a16="http://schemas.microsoft.com/office/drawing/2014/main" id="{873847CB-7308-4C80-8313-146283C1B24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96" y="2402"/>
                <a:ext cx="145" cy="145"/>
              </a:xfrm>
              <a:prstGeom prst="rect">
                <a:avLst/>
              </a:prstGeom>
              <a:solidFill>
                <a:srgbClr val="0099CC"/>
              </a:solidFill>
              <a:ln w="38100">
                <a:solidFill>
                  <a:srgbClr val="CC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360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  <a:ea typeface="ＭＳ Ｐゴシック" panose="020B0600070205080204" pitchFamily="34" charset="-128"/>
                  <a:cs typeface="Arial"/>
                </a:endParaRPr>
              </a:p>
            </p:txBody>
          </p:sp>
          <p:sp>
            <p:nvSpPr>
              <p:cNvPr id="8244" name="Rectangle 127">
                <a:extLst>
                  <a:ext uri="{FF2B5EF4-FFF2-40B4-BE49-F238E27FC236}">
                    <a16:creationId xmlns:a16="http://schemas.microsoft.com/office/drawing/2014/main" id="{E9F82EEE-422D-4753-902C-E24B6B8AEC2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32" y="2402"/>
                <a:ext cx="145" cy="145"/>
              </a:xfrm>
              <a:prstGeom prst="rect">
                <a:avLst/>
              </a:prstGeom>
              <a:solidFill>
                <a:srgbClr val="0099CC"/>
              </a:solidFill>
              <a:ln w="38100">
                <a:solidFill>
                  <a:srgbClr val="CC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360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  <a:ea typeface="ＭＳ Ｐゴシック" panose="020B0600070205080204" pitchFamily="34" charset="-128"/>
                  <a:cs typeface="Arial"/>
                </a:endParaRPr>
              </a:p>
            </p:txBody>
          </p:sp>
          <p:sp>
            <p:nvSpPr>
              <p:cNvPr id="8245" name="Freeform 128">
                <a:extLst>
                  <a:ext uri="{FF2B5EF4-FFF2-40B4-BE49-F238E27FC236}">
                    <a16:creationId xmlns:a16="http://schemas.microsoft.com/office/drawing/2014/main" id="{8301E241-F743-4FEA-B88A-38AB864A0BB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80" y="1850"/>
                <a:ext cx="216" cy="264"/>
              </a:xfrm>
              <a:custGeom>
                <a:avLst/>
                <a:gdLst>
                  <a:gd name="T0" fmla="*/ 216 w 216"/>
                  <a:gd name="T1" fmla="*/ 0 h 264"/>
                  <a:gd name="T2" fmla="*/ 0 w 216"/>
                  <a:gd name="T3" fmla="*/ 0 h 264"/>
                  <a:gd name="T4" fmla="*/ 0 w 216"/>
                  <a:gd name="T5" fmla="*/ 264 h 264"/>
                  <a:gd name="T6" fmla="*/ 0 60000 65536"/>
                  <a:gd name="T7" fmla="*/ 0 60000 65536"/>
                  <a:gd name="T8" fmla="*/ 0 60000 65536"/>
                  <a:gd name="T9" fmla="*/ 0 w 216"/>
                  <a:gd name="T10" fmla="*/ 0 h 264"/>
                  <a:gd name="T11" fmla="*/ 216 w 216"/>
                  <a:gd name="T12" fmla="*/ 264 h 264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" h="264">
                    <a:moveTo>
                      <a:pt x="216" y="0"/>
                    </a:moveTo>
                    <a:lnTo>
                      <a:pt x="0" y="0"/>
                    </a:lnTo>
                    <a:lnTo>
                      <a:pt x="0" y="264"/>
                    </a:lnTo>
                  </a:path>
                </a:pathLst>
              </a:custGeom>
              <a:noFill/>
              <a:ln w="38100">
                <a:solidFill>
                  <a:srgbClr val="CC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3600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  <a:ea typeface="ＭＳ Ｐゴシック" panose="020B0600070205080204" pitchFamily="34" charset="-128"/>
                  <a:cs typeface="Arial"/>
                </a:endParaRPr>
              </a:p>
            </p:txBody>
          </p:sp>
          <p:sp>
            <p:nvSpPr>
              <p:cNvPr id="8246" name="Freeform 129">
                <a:extLst>
                  <a:ext uri="{FF2B5EF4-FFF2-40B4-BE49-F238E27FC236}">
                    <a16:creationId xmlns:a16="http://schemas.microsoft.com/office/drawing/2014/main" id="{9D7E1CB8-3B55-4B8A-AB96-F368A4D2A6B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88" y="1850"/>
                <a:ext cx="120" cy="264"/>
              </a:xfrm>
              <a:custGeom>
                <a:avLst/>
                <a:gdLst>
                  <a:gd name="T0" fmla="*/ 0 w 120"/>
                  <a:gd name="T1" fmla="*/ 0 h 264"/>
                  <a:gd name="T2" fmla="*/ 120 w 120"/>
                  <a:gd name="T3" fmla="*/ 0 h 264"/>
                  <a:gd name="T4" fmla="*/ 120 w 120"/>
                  <a:gd name="T5" fmla="*/ 264 h 264"/>
                  <a:gd name="T6" fmla="*/ 0 60000 65536"/>
                  <a:gd name="T7" fmla="*/ 0 60000 65536"/>
                  <a:gd name="T8" fmla="*/ 0 60000 65536"/>
                  <a:gd name="T9" fmla="*/ 0 w 120"/>
                  <a:gd name="T10" fmla="*/ 0 h 264"/>
                  <a:gd name="T11" fmla="*/ 120 w 120"/>
                  <a:gd name="T12" fmla="*/ 264 h 264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20" h="264">
                    <a:moveTo>
                      <a:pt x="0" y="0"/>
                    </a:moveTo>
                    <a:lnTo>
                      <a:pt x="120" y="0"/>
                    </a:lnTo>
                    <a:lnTo>
                      <a:pt x="120" y="264"/>
                    </a:lnTo>
                  </a:path>
                </a:pathLst>
              </a:custGeom>
              <a:noFill/>
              <a:ln w="38100">
                <a:solidFill>
                  <a:srgbClr val="CC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3600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  <a:ea typeface="ＭＳ Ｐゴシック" panose="020B0600070205080204" pitchFamily="34" charset="-128"/>
                  <a:cs typeface="Arial"/>
                </a:endParaRPr>
              </a:p>
            </p:txBody>
          </p:sp>
          <p:sp>
            <p:nvSpPr>
              <p:cNvPr id="8247" name="Freeform 130">
                <a:extLst>
                  <a:ext uri="{FF2B5EF4-FFF2-40B4-BE49-F238E27FC236}">
                    <a16:creationId xmlns:a16="http://schemas.microsoft.com/office/drawing/2014/main" id="{C1EDBA0D-DC65-4328-AC4D-436296154BB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88" y="2186"/>
                <a:ext cx="120" cy="216"/>
              </a:xfrm>
              <a:custGeom>
                <a:avLst/>
                <a:gdLst>
                  <a:gd name="T0" fmla="*/ 120 w 120"/>
                  <a:gd name="T1" fmla="*/ 0 h 216"/>
                  <a:gd name="T2" fmla="*/ 0 w 120"/>
                  <a:gd name="T3" fmla="*/ 0 h 216"/>
                  <a:gd name="T4" fmla="*/ 0 w 120"/>
                  <a:gd name="T5" fmla="*/ 216 h 216"/>
                  <a:gd name="T6" fmla="*/ 0 60000 65536"/>
                  <a:gd name="T7" fmla="*/ 0 60000 65536"/>
                  <a:gd name="T8" fmla="*/ 0 60000 65536"/>
                  <a:gd name="T9" fmla="*/ 0 w 120"/>
                  <a:gd name="T10" fmla="*/ 0 h 216"/>
                  <a:gd name="T11" fmla="*/ 120 w 120"/>
                  <a:gd name="T12" fmla="*/ 216 h 21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20" h="216">
                    <a:moveTo>
                      <a:pt x="120" y="0"/>
                    </a:moveTo>
                    <a:lnTo>
                      <a:pt x="0" y="0"/>
                    </a:lnTo>
                    <a:lnTo>
                      <a:pt x="0" y="216"/>
                    </a:lnTo>
                  </a:path>
                </a:pathLst>
              </a:custGeom>
              <a:noFill/>
              <a:ln w="38100">
                <a:solidFill>
                  <a:srgbClr val="CC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3600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  <a:ea typeface="ＭＳ Ｐゴシック" panose="020B0600070205080204" pitchFamily="34" charset="-128"/>
                  <a:cs typeface="Arial"/>
                </a:endParaRPr>
              </a:p>
            </p:txBody>
          </p:sp>
          <p:sp>
            <p:nvSpPr>
              <p:cNvPr id="8248" name="Freeform 131">
                <a:extLst>
                  <a:ext uri="{FF2B5EF4-FFF2-40B4-BE49-F238E27FC236}">
                    <a16:creationId xmlns:a16="http://schemas.microsoft.com/office/drawing/2014/main" id="{5D5DA0F8-B2D7-4664-B980-E1E82F37C95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52" y="2186"/>
                <a:ext cx="72" cy="216"/>
              </a:xfrm>
              <a:custGeom>
                <a:avLst/>
                <a:gdLst>
                  <a:gd name="T0" fmla="*/ 0 w 72"/>
                  <a:gd name="T1" fmla="*/ 0 h 216"/>
                  <a:gd name="T2" fmla="*/ 72 w 72"/>
                  <a:gd name="T3" fmla="*/ 0 h 216"/>
                  <a:gd name="T4" fmla="*/ 72 w 72"/>
                  <a:gd name="T5" fmla="*/ 216 h 216"/>
                  <a:gd name="T6" fmla="*/ 0 60000 65536"/>
                  <a:gd name="T7" fmla="*/ 0 60000 65536"/>
                  <a:gd name="T8" fmla="*/ 0 60000 65536"/>
                  <a:gd name="T9" fmla="*/ 0 w 72"/>
                  <a:gd name="T10" fmla="*/ 0 h 216"/>
                  <a:gd name="T11" fmla="*/ 72 w 72"/>
                  <a:gd name="T12" fmla="*/ 216 h 21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72" h="216">
                    <a:moveTo>
                      <a:pt x="0" y="0"/>
                    </a:moveTo>
                    <a:lnTo>
                      <a:pt x="72" y="0"/>
                    </a:lnTo>
                    <a:lnTo>
                      <a:pt x="72" y="216"/>
                    </a:lnTo>
                  </a:path>
                </a:pathLst>
              </a:custGeom>
              <a:noFill/>
              <a:ln w="38100">
                <a:solidFill>
                  <a:srgbClr val="CC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3600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  <a:ea typeface="ＭＳ Ｐゴシック" panose="020B0600070205080204" pitchFamily="34" charset="-128"/>
                  <a:cs typeface="Arial"/>
                </a:endParaRPr>
              </a:p>
            </p:txBody>
          </p:sp>
          <p:sp>
            <p:nvSpPr>
              <p:cNvPr id="8249" name="Freeform 132">
                <a:extLst>
                  <a:ext uri="{FF2B5EF4-FFF2-40B4-BE49-F238E27FC236}">
                    <a16:creationId xmlns:a16="http://schemas.microsoft.com/office/drawing/2014/main" id="{C9E1403E-50F6-4556-9FD3-3BD29E2C9AE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16" y="2186"/>
                <a:ext cx="120" cy="216"/>
              </a:xfrm>
              <a:custGeom>
                <a:avLst/>
                <a:gdLst>
                  <a:gd name="T0" fmla="*/ 120 w 120"/>
                  <a:gd name="T1" fmla="*/ 0 h 216"/>
                  <a:gd name="T2" fmla="*/ 0 w 120"/>
                  <a:gd name="T3" fmla="*/ 0 h 216"/>
                  <a:gd name="T4" fmla="*/ 0 w 120"/>
                  <a:gd name="T5" fmla="*/ 216 h 216"/>
                  <a:gd name="T6" fmla="*/ 0 60000 65536"/>
                  <a:gd name="T7" fmla="*/ 0 60000 65536"/>
                  <a:gd name="T8" fmla="*/ 0 60000 65536"/>
                  <a:gd name="T9" fmla="*/ 0 w 120"/>
                  <a:gd name="T10" fmla="*/ 0 h 216"/>
                  <a:gd name="T11" fmla="*/ 120 w 120"/>
                  <a:gd name="T12" fmla="*/ 216 h 21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20" h="216">
                    <a:moveTo>
                      <a:pt x="120" y="0"/>
                    </a:moveTo>
                    <a:lnTo>
                      <a:pt x="0" y="0"/>
                    </a:lnTo>
                    <a:lnTo>
                      <a:pt x="0" y="216"/>
                    </a:lnTo>
                  </a:path>
                </a:pathLst>
              </a:custGeom>
              <a:noFill/>
              <a:ln w="38100">
                <a:solidFill>
                  <a:srgbClr val="CC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3600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  <a:ea typeface="ＭＳ Ｐゴシック" panose="020B0600070205080204" pitchFamily="34" charset="-128"/>
                  <a:cs typeface="Arial"/>
                </a:endParaRPr>
              </a:p>
            </p:txBody>
          </p:sp>
          <p:sp>
            <p:nvSpPr>
              <p:cNvPr id="8250" name="Freeform 133">
                <a:extLst>
                  <a:ext uri="{FF2B5EF4-FFF2-40B4-BE49-F238E27FC236}">
                    <a16:creationId xmlns:a16="http://schemas.microsoft.com/office/drawing/2014/main" id="{C12CAE70-EE75-469C-A400-1A7DC91744E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80" y="2186"/>
                <a:ext cx="120" cy="216"/>
              </a:xfrm>
              <a:custGeom>
                <a:avLst/>
                <a:gdLst>
                  <a:gd name="T0" fmla="*/ 0 w 120"/>
                  <a:gd name="T1" fmla="*/ 0 h 216"/>
                  <a:gd name="T2" fmla="*/ 120 w 120"/>
                  <a:gd name="T3" fmla="*/ 0 h 216"/>
                  <a:gd name="T4" fmla="*/ 120 w 120"/>
                  <a:gd name="T5" fmla="*/ 216 h 216"/>
                  <a:gd name="T6" fmla="*/ 0 60000 65536"/>
                  <a:gd name="T7" fmla="*/ 0 60000 65536"/>
                  <a:gd name="T8" fmla="*/ 0 60000 65536"/>
                  <a:gd name="T9" fmla="*/ 0 w 120"/>
                  <a:gd name="T10" fmla="*/ 0 h 216"/>
                  <a:gd name="T11" fmla="*/ 120 w 120"/>
                  <a:gd name="T12" fmla="*/ 216 h 21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20" h="216">
                    <a:moveTo>
                      <a:pt x="0" y="0"/>
                    </a:moveTo>
                    <a:lnTo>
                      <a:pt x="120" y="0"/>
                    </a:lnTo>
                    <a:lnTo>
                      <a:pt x="120" y="216"/>
                    </a:lnTo>
                  </a:path>
                </a:pathLst>
              </a:custGeom>
              <a:noFill/>
              <a:ln w="38100">
                <a:solidFill>
                  <a:srgbClr val="CC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3600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  <a:ea typeface="ＭＳ Ｐゴシック" panose="020B0600070205080204" pitchFamily="34" charset="-128"/>
                  <a:cs typeface="Arial"/>
                </a:endParaRPr>
              </a:p>
            </p:txBody>
          </p:sp>
          <p:sp>
            <p:nvSpPr>
              <p:cNvPr id="8251" name="Freeform 134">
                <a:extLst>
                  <a:ext uri="{FF2B5EF4-FFF2-40B4-BE49-F238E27FC236}">
                    <a16:creationId xmlns:a16="http://schemas.microsoft.com/office/drawing/2014/main" id="{B59B5C4A-2FB3-4D70-9090-D32FEAA281A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40" y="2186"/>
                <a:ext cx="72" cy="216"/>
              </a:xfrm>
              <a:custGeom>
                <a:avLst/>
                <a:gdLst>
                  <a:gd name="T0" fmla="*/ 72 w 72"/>
                  <a:gd name="T1" fmla="*/ 0 h 216"/>
                  <a:gd name="T2" fmla="*/ 0 w 72"/>
                  <a:gd name="T3" fmla="*/ 0 h 216"/>
                  <a:gd name="T4" fmla="*/ 0 w 72"/>
                  <a:gd name="T5" fmla="*/ 216 h 216"/>
                  <a:gd name="T6" fmla="*/ 0 60000 65536"/>
                  <a:gd name="T7" fmla="*/ 0 60000 65536"/>
                  <a:gd name="T8" fmla="*/ 0 60000 65536"/>
                  <a:gd name="T9" fmla="*/ 0 w 72"/>
                  <a:gd name="T10" fmla="*/ 0 h 216"/>
                  <a:gd name="T11" fmla="*/ 72 w 72"/>
                  <a:gd name="T12" fmla="*/ 216 h 21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72" h="216">
                    <a:moveTo>
                      <a:pt x="72" y="0"/>
                    </a:moveTo>
                    <a:lnTo>
                      <a:pt x="0" y="0"/>
                    </a:lnTo>
                    <a:lnTo>
                      <a:pt x="0" y="216"/>
                    </a:lnTo>
                  </a:path>
                </a:pathLst>
              </a:custGeom>
              <a:noFill/>
              <a:ln w="38100">
                <a:solidFill>
                  <a:srgbClr val="CC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3600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  <a:ea typeface="ＭＳ Ｐゴシック" panose="020B0600070205080204" pitchFamily="34" charset="-128"/>
                  <a:cs typeface="Arial"/>
                </a:endParaRPr>
              </a:p>
            </p:txBody>
          </p:sp>
          <p:sp>
            <p:nvSpPr>
              <p:cNvPr id="8252" name="Freeform 135">
                <a:extLst>
                  <a:ext uri="{FF2B5EF4-FFF2-40B4-BE49-F238E27FC236}">
                    <a16:creationId xmlns:a16="http://schemas.microsoft.com/office/drawing/2014/main" id="{19AC200F-BD43-4F1B-B59A-26A159EAAA1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56" y="2186"/>
                <a:ext cx="72" cy="216"/>
              </a:xfrm>
              <a:custGeom>
                <a:avLst/>
                <a:gdLst>
                  <a:gd name="T0" fmla="*/ 0 w 72"/>
                  <a:gd name="T1" fmla="*/ 0 h 216"/>
                  <a:gd name="T2" fmla="*/ 72 w 72"/>
                  <a:gd name="T3" fmla="*/ 0 h 216"/>
                  <a:gd name="T4" fmla="*/ 72 w 72"/>
                  <a:gd name="T5" fmla="*/ 216 h 216"/>
                  <a:gd name="T6" fmla="*/ 0 60000 65536"/>
                  <a:gd name="T7" fmla="*/ 0 60000 65536"/>
                  <a:gd name="T8" fmla="*/ 0 60000 65536"/>
                  <a:gd name="T9" fmla="*/ 0 w 72"/>
                  <a:gd name="T10" fmla="*/ 0 h 216"/>
                  <a:gd name="T11" fmla="*/ 72 w 72"/>
                  <a:gd name="T12" fmla="*/ 216 h 21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72" h="216">
                    <a:moveTo>
                      <a:pt x="0" y="0"/>
                    </a:moveTo>
                    <a:lnTo>
                      <a:pt x="72" y="0"/>
                    </a:lnTo>
                    <a:lnTo>
                      <a:pt x="72" y="216"/>
                    </a:lnTo>
                  </a:path>
                </a:pathLst>
              </a:custGeom>
              <a:noFill/>
              <a:ln w="38100">
                <a:solidFill>
                  <a:srgbClr val="CC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3600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  <a:ea typeface="ＭＳ Ｐゴシック" panose="020B0600070205080204" pitchFamily="34" charset="-128"/>
                  <a:cs typeface="Arial"/>
                </a:endParaRPr>
              </a:p>
            </p:txBody>
          </p:sp>
          <p:sp>
            <p:nvSpPr>
              <p:cNvPr id="8253" name="Freeform 136">
                <a:extLst>
                  <a:ext uri="{FF2B5EF4-FFF2-40B4-BE49-F238E27FC236}">
                    <a16:creationId xmlns:a16="http://schemas.microsoft.com/office/drawing/2014/main" id="{B4685E61-6CE9-4AF4-89DD-89F3F11A231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68" y="2186"/>
                <a:ext cx="120" cy="216"/>
              </a:xfrm>
              <a:custGeom>
                <a:avLst/>
                <a:gdLst>
                  <a:gd name="T0" fmla="*/ 120 w 120"/>
                  <a:gd name="T1" fmla="*/ 0 h 216"/>
                  <a:gd name="T2" fmla="*/ 0 w 120"/>
                  <a:gd name="T3" fmla="*/ 0 h 216"/>
                  <a:gd name="T4" fmla="*/ 0 w 120"/>
                  <a:gd name="T5" fmla="*/ 216 h 216"/>
                  <a:gd name="T6" fmla="*/ 0 60000 65536"/>
                  <a:gd name="T7" fmla="*/ 0 60000 65536"/>
                  <a:gd name="T8" fmla="*/ 0 60000 65536"/>
                  <a:gd name="T9" fmla="*/ 0 w 120"/>
                  <a:gd name="T10" fmla="*/ 0 h 216"/>
                  <a:gd name="T11" fmla="*/ 120 w 120"/>
                  <a:gd name="T12" fmla="*/ 216 h 21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20" h="216">
                    <a:moveTo>
                      <a:pt x="120" y="0"/>
                    </a:moveTo>
                    <a:lnTo>
                      <a:pt x="0" y="0"/>
                    </a:lnTo>
                    <a:lnTo>
                      <a:pt x="0" y="216"/>
                    </a:lnTo>
                  </a:path>
                </a:pathLst>
              </a:custGeom>
              <a:noFill/>
              <a:ln w="38100">
                <a:solidFill>
                  <a:srgbClr val="CC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3600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  <a:ea typeface="ＭＳ Ｐゴシック" panose="020B0600070205080204" pitchFamily="34" charset="-128"/>
                  <a:cs typeface="Arial"/>
                </a:endParaRPr>
              </a:p>
            </p:txBody>
          </p:sp>
          <p:sp>
            <p:nvSpPr>
              <p:cNvPr id="8254" name="Freeform 137">
                <a:extLst>
                  <a:ext uri="{FF2B5EF4-FFF2-40B4-BE49-F238E27FC236}">
                    <a16:creationId xmlns:a16="http://schemas.microsoft.com/office/drawing/2014/main" id="{10DBF65B-5C12-4451-8E2A-7D1FDB0E744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32" y="2186"/>
                <a:ext cx="72" cy="216"/>
              </a:xfrm>
              <a:custGeom>
                <a:avLst/>
                <a:gdLst>
                  <a:gd name="T0" fmla="*/ 0 w 72"/>
                  <a:gd name="T1" fmla="*/ 0 h 216"/>
                  <a:gd name="T2" fmla="*/ 72 w 72"/>
                  <a:gd name="T3" fmla="*/ 0 h 216"/>
                  <a:gd name="T4" fmla="*/ 72 w 72"/>
                  <a:gd name="T5" fmla="*/ 216 h 216"/>
                  <a:gd name="T6" fmla="*/ 0 60000 65536"/>
                  <a:gd name="T7" fmla="*/ 0 60000 65536"/>
                  <a:gd name="T8" fmla="*/ 0 60000 65536"/>
                  <a:gd name="T9" fmla="*/ 0 w 72"/>
                  <a:gd name="T10" fmla="*/ 0 h 216"/>
                  <a:gd name="T11" fmla="*/ 72 w 72"/>
                  <a:gd name="T12" fmla="*/ 216 h 21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72" h="216">
                    <a:moveTo>
                      <a:pt x="0" y="0"/>
                    </a:moveTo>
                    <a:lnTo>
                      <a:pt x="72" y="0"/>
                    </a:lnTo>
                    <a:lnTo>
                      <a:pt x="72" y="216"/>
                    </a:lnTo>
                  </a:path>
                </a:pathLst>
              </a:custGeom>
              <a:noFill/>
              <a:ln w="38100">
                <a:solidFill>
                  <a:srgbClr val="CC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3600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  <a:ea typeface="ＭＳ Ｐゴシック" panose="020B0600070205080204" pitchFamily="34" charset="-128"/>
                  <a:cs typeface="Arial"/>
                </a:endParaRPr>
              </a:p>
            </p:txBody>
          </p:sp>
          <p:sp>
            <p:nvSpPr>
              <p:cNvPr id="8255" name="Freeform 138">
                <a:extLst>
                  <a:ext uri="{FF2B5EF4-FFF2-40B4-BE49-F238E27FC236}">
                    <a16:creationId xmlns:a16="http://schemas.microsoft.com/office/drawing/2014/main" id="{459BB7D0-9D22-405D-860E-A52DC141793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84" y="1850"/>
                <a:ext cx="168" cy="264"/>
              </a:xfrm>
              <a:custGeom>
                <a:avLst/>
                <a:gdLst>
                  <a:gd name="T0" fmla="*/ 168 w 168"/>
                  <a:gd name="T1" fmla="*/ 0 h 264"/>
                  <a:gd name="T2" fmla="*/ 0 w 168"/>
                  <a:gd name="T3" fmla="*/ 0 h 264"/>
                  <a:gd name="T4" fmla="*/ 0 w 168"/>
                  <a:gd name="T5" fmla="*/ 264 h 264"/>
                  <a:gd name="T6" fmla="*/ 0 60000 65536"/>
                  <a:gd name="T7" fmla="*/ 0 60000 65536"/>
                  <a:gd name="T8" fmla="*/ 0 60000 65536"/>
                  <a:gd name="T9" fmla="*/ 0 w 168"/>
                  <a:gd name="T10" fmla="*/ 0 h 264"/>
                  <a:gd name="T11" fmla="*/ 168 w 168"/>
                  <a:gd name="T12" fmla="*/ 264 h 264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68" h="264">
                    <a:moveTo>
                      <a:pt x="168" y="0"/>
                    </a:moveTo>
                    <a:lnTo>
                      <a:pt x="0" y="0"/>
                    </a:lnTo>
                    <a:lnTo>
                      <a:pt x="0" y="264"/>
                    </a:lnTo>
                  </a:path>
                </a:pathLst>
              </a:custGeom>
              <a:noFill/>
              <a:ln w="38100">
                <a:solidFill>
                  <a:srgbClr val="CC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3600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  <a:ea typeface="ＭＳ Ｐゴシック" panose="020B0600070205080204" pitchFamily="34" charset="-128"/>
                  <a:cs typeface="Arial"/>
                </a:endParaRPr>
              </a:p>
            </p:txBody>
          </p:sp>
          <p:sp>
            <p:nvSpPr>
              <p:cNvPr id="8256" name="Freeform 139">
                <a:extLst>
                  <a:ext uri="{FF2B5EF4-FFF2-40B4-BE49-F238E27FC236}">
                    <a16:creationId xmlns:a16="http://schemas.microsoft.com/office/drawing/2014/main" id="{B7559120-A4F6-4C41-9341-BC2E8F63F55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44" y="1850"/>
                <a:ext cx="216" cy="264"/>
              </a:xfrm>
              <a:custGeom>
                <a:avLst/>
                <a:gdLst>
                  <a:gd name="T0" fmla="*/ 0 w 216"/>
                  <a:gd name="T1" fmla="*/ 0 h 264"/>
                  <a:gd name="T2" fmla="*/ 216 w 216"/>
                  <a:gd name="T3" fmla="*/ 0 h 264"/>
                  <a:gd name="T4" fmla="*/ 216 w 216"/>
                  <a:gd name="T5" fmla="*/ 264 h 264"/>
                  <a:gd name="T6" fmla="*/ 0 60000 65536"/>
                  <a:gd name="T7" fmla="*/ 0 60000 65536"/>
                  <a:gd name="T8" fmla="*/ 0 60000 65536"/>
                  <a:gd name="T9" fmla="*/ 0 w 216"/>
                  <a:gd name="T10" fmla="*/ 0 h 264"/>
                  <a:gd name="T11" fmla="*/ 216 w 216"/>
                  <a:gd name="T12" fmla="*/ 264 h 264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" h="264">
                    <a:moveTo>
                      <a:pt x="0" y="0"/>
                    </a:moveTo>
                    <a:lnTo>
                      <a:pt x="216" y="0"/>
                    </a:lnTo>
                    <a:lnTo>
                      <a:pt x="216" y="264"/>
                    </a:lnTo>
                  </a:path>
                </a:pathLst>
              </a:custGeom>
              <a:noFill/>
              <a:ln w="38100">
                <a:solidFill>
                  <a:srgbClr val="CC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3600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  <a:ea typeface="ＭＳ Ｐゴシック" panose="020B0600070205080204" pitchFamily="34" charset="-128"/>
                  <a:cs typeface="Arial"/>
                </a:endParaRPr>
              </a:p>
            </p:txBody>
          </p:sp>
          <p:sp>
            <p:nvSpPr>
              <p:cNvPr id="8257" name="Freeform 140">
                <a:extLst>
                  <a:ext uri="{FF2B5EF4-FFF2-40B4-BE49-F238E27FC236}">
                    <a16:creationId xmlns:a16="http://schemas.microsoft.com/office/drawing/2014/main" id="{509B0F16-AED2-4E1A-9409-4F159EF48E8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52" y="962"/>
                <a:ext cx="720" cy="384"/>
              </a:xfrm>
              <a:custGeom>
                <a:avLst/>
                <a:gdLst>
                  <a:gd name="T0" fmla="*/ 0 w 864"/>
                  <a:gd name="T1" fmla="*/ 0 h 384"/>
                  <a:gd name="T2" fmla="*/ 864 w 864"/>
                  <a:gd name="T3" fmla="*/ 0 h 384"/>
                  <a:gd name="T4" fmla="*/ 864 w 864"/>
                  <a:gd name="T5" fmla="*/ 384 h 384"/>
                  <a:gd name="T6" fmla="*/ 0 60000 65536"/>
                  <a:gd name="T7" fmla="*/ 0 60000 65536"/>
                  <a:gd name="T8" fmla="*/ 0 60000 65536"/>
                  <a:gd name="T9" fmla="*/ 0 w 864"/>
                  <a:gd name="T10" fmla="*/ 0 h 384"/>
                  <a:gd name="T11" fmla="*/ 864 w 864"/>
                  <a:gd name="T12" fmla="*/ 384 h 384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864" h="384">
                    <a:moveTo>
                      <a:pt x="0" y="0"/>
                    </a:moveTo>
                    <a:lnTo>
                      <a:pt x="864" y="0"/>
                    </a:lnTo>
                    <a:lnTo>
                      <a:pt x="864" y="384"/>
                    </a:lnTo>
                  </a:path>
                </a:pathLst>
              </a:custGeom>
              <a:noFill/>
              <a:ln w="38100">
                <a:solidFill>
                  <a:srgbClr val="CC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3600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  <a:ea typeface="ＭＳ Ｐゴシック" panose="020B0600070205080204" pitchFamily="34" charset="-128"/>
                  <a:cs typeface="Arial"/>
                </a:endParaRPr>
              </a:p>
            </p:txBody>
          </p:sp>
          <p:sp>
            <p:nvSpPr>
              <p:cNvPr id="8258" name="Rectangle 141">
                <a:extLst>
                  <a:ext uri="{FF2B5EF4-FFF2-40B4-BE49-F238E27FC236}">
                    <a16:creationId xmlns:a16="http://schemas.microsoft.com/office/drawing/2014/main" id="{94493503-CE95-4A17-874F-713AEEFA58A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120" y="2402"/>
                <a:ext cx="145" cy="145"/>
              </a:xfrm>
              <a:prstGeom prst="rect">
                <a:avLst/>
              </a:prstGeom>
              <a:solidFill>
                <a:srgbClr val="0099CC"/>
              </a:solidFill>
              <a:ln w="12700">
                <a:solidFill>
                  <a:srgbClr val="CC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360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  <a:ea typeface="ＭＳ Ｐゴシック" panose="020B0600070205080204" pitchFamily="34" charset="-128"/>
                  <a:cs typeface="Arial"/>
                </a:endParaRPr>
              </a:p>
            </p:txBody>
          </p:sp>
          <p:sp>
            <p:nvSpPr>
              <p:cNvPr id="8259" name="Rectangle 142">
                <a:extLst>
                  <a:ext uri="{FF2B5EF4-FFF2-40B4-BE49-F238E27FC236}">
                    <a16:creationId xmlns:a16="http://schemas.microsoft.com/office/drawing/2014/main" id="{FB5342A3-5F04-4F46-928E-0C508C1CA08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656" y="1730"/>
                <a:ext cx="193" cy="241"/>
              </a:xfrm>
              <a:prstGeom prst="rect">
                <a:avLst/>
              </a:prstGeom>
              <a:solidFill>
                <a:srgbClr val="0099CC"/>
              </a:solidFill>
              <a:ln w="38100">
                <a:solidFill>
                  <a:srgbClr val="CC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360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  <a:ea typeface="ＭＳ Ｐゴシック" panose="020B0600070205080204" pitchFamily="34" charset="-128"/>
                  <a:cs typeface="Arial"/>
                </a:endParaRPr>
              </a:p>
            </p:txBody>
          </p:sp>
          <p:sp>
            <p:nvSpPr>
              <p:cNvPr id="8260" name="Rectangle 143">
                <a:extLst>
                  <a:ext uri="{FF2B5EF4-FFF2-40B4-BE49-F238E27FC236}">
                    <a16:creationId xmlns:a16="http://schemas.microsoft.com/office/drawing/2014/main" id="{0709F47C-C75E-4899-8BF3-ACE479621F0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128" y="1346"/>
                <a:ext cx="289" cy="241"/>
              </a:xfrm>
              <a:prstGeom prst="rect">
                <a:avLst/>
              </a:prstGeom>
              <a:solidFill>
                <a:srgbClr val="0099CC"/>
              </a:solidFill>
              <a:ln w="38100">
                <a:solidFill>
                  <a:srgbClr val="CC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360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  <a:ea typeface="ＭＳ Ｐゴシック" panose="020B0600070205080204" pitchFamily="34" charset="-128"/>
                  <a:cs typeface="Arial"/>
                </a:endParaRPr>
              </a:p>
            </p:txBody>
          </p:sp>
          <p:sp>
            <p:nvSpPr>
              <p:cNvPr id="8261" name="Rectangle 144">
                <a:extLst>
                  <a:ext uri="{FF2B5EF4-FFF2-40B4-BE49-F238E27FC236}">
                    <a16:creationId xmlns:a16="http://schemas.microsoft.com/office/drawing/2014/main" id="{91F588CC-F68F-4B49-B1E4-74A1664CF45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600" y="1730"/>
                <a:ext cx="193" cy="241"/>
              </a:xfrm>
              <a:prstGeom prst="rect">
                <a:avLst/>
              </a:prstGeom>
              <a:solidFill>
                <a:srgbClr val="0099CC"/>
              </a:solidFill>
              <a:ln w="38100">
                <a:solidFill>
                  <a:srgbClr val="CC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360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  <a:ea typeface="ＭＳ Ｐゴシック" panose="020B0600070205080204" pitchFamily="34" charset="-128"/>
                  <a:cs typeface="Arial"/>
                </a:endParaRPr>
              </a:p>
            </p:txBody>
          </p:sp>
          <p:sp>
            <p:nvSpPr>
              <p:cNvPr id="8262" name="Freeform 145">
                <a:extLst>
                  <a:ext uri="{FF2B5EF4-FFF2-40B4-BE49-F238E27FC236}">
                    <a16:creationId xmlns:a16="http://schemas.microsoft.com/office/drawing/2014/main" id="{F5A28E78-B781-44B4-9623-7D47FA71B9B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96" y="1466"/>
                <a:ext cx="432" cy="264"/>
              </a:xfrm>
              <a:custGeom>
                <a:avLst/>
                <a:gdLst>
                  <a:gd name="T0" fmla="*/ 432 w 432"/>
                  <a:gd name="T1" fmla="*/ 0 h 264"/>
                  <a:gd name="T2" fmla="*/ 0 w 432"/>
                  <a:gd name="T3" fmla="*/ 0 h 264"/>
                  <a:gd name="T4" fmla="*/ 0 w 432"/>
                  <a:gd name="T5" fmla="*/ 264 h 264"/>
                  <a:gd name="T6" fmla="*/ 0 60000 65536"/>
                  <a:gd name="T7" fmla="*/ 0 60000 65536"/>
                  <a:gd name="T8" fmla="*/ 0 60000 65536"/>
                  <a:gd name="T9" fmla="*/ 0 w 432"/>
                  <a:gd name="T10" fmla="*/ 0 h 264"/>
                  <a:gd name="T11" fmla="*/ 432 w 432"/>
                  <a:gd name="T12" fmla="*/ 264 h 264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32" h="264">
                    <a:moveTo>
                      <a:pt x="432" y="0"/>
                    </a:moveTo>
                    <a:lnTo>
                      <a:pt x="0" y="0"/>
                    </a:lnTo>
                    <a:lnTo>
                      <a:pt x="0" y="264"/>
                    </a:lnTo>
                  </a:path>
                </a:pathLst>
              </a:custGeom>
              <a:noFill/>
              <a:ln w="38100">
                <a:solidFill>
                  <a:srgbClr val="CC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3600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  <a:ea typeface="ＭＳ Ｐゴシック" panose="020B0600070205080204" pitchFamily="34" charset="-128"/>
                  <a:cs typeface="Arial"/>
                </a:endParaRPr>
              </a:p>
            </p:txBody>
          </p:sp>
          <p:sp>
            <p:nvSpPr>
              <p:cNvPr id="8263" name="Freeform 146">
                <a:extLst>
                  <a:ext uri="{FF2B5EF4-FFF2-40B4-BE49-F238E27FC236}">
                    <a16:creationId xmlns:a16="http://schemas.microsoft.com/office/drawing/2014/main" id="{D9201B4A-D720-4676-A09D-2AE471E7EDF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16" y="1466"/>
                <a:ext cx="336" cy="264"/>
              </a:xfrm>
              <a:custGeom>
                <a:avLst/>
                <a:gdLst>
                  <a:gd name="T0" fmla="*/ 0 w 336"/>
                  <a:gd name="T1" fmla="*/ 0 h 264"/>
                  <a:gd name="T2" fmla="*/ 336 w 336"/>
                  <a:gd name="T3" fmla="*/ 0 h 264"/>
                  <a:gd name="T4" fmla="*/ 336 w 336"/>
                  <a:gd name="T5" fmla="*/ 264 h 264"/>
                  <a:gd name="T6" fmla="*/ 0 60000 65536"/>
                  <a:gd name="T7" fmla="*/ 0 60000 65536"/>
                  <a:gd name="T8" fmla="*/ 0 60000 65536"/>
                  <a:gd name="T9" fmla="*/ 0 w 336"/>
                  <a:gd name="T10" fmla="*/ 0 h 264"/>
                  <a:gd name="T11" fmla="*/ 336 w 336"/>
                  <a:gd name="T12" fmla="*/ 264 h 264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36" h="264">
                    <a:moveTo>
                      <a:pt x="0" y="0"/>
                    </a:moveTo>
                    <a:lnTo>
                      <a:pt x="336" y="0"/>
                    </a:lnTo>
                    <a:lnTo>
                      <a:pt x="336" y="264"/>
                    </a:lnTo>
                  </a:path>
                </a:pathLst>
              </a:custGeom>
              <a:noFill/>
              <a:ln w="38100">
                <a:solidFill>
                  <a:srgbClr val="CC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3600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  <a:ea typeface="ＭＳ Ｐゴシック" panose="020B0600070205080204" pitchFamily="34" charset="-128"/>
                  <a:cs typeface="Arial"/>
                </a:endParaRPr>
              </a:p>
            </p:txBody>
          </p:sp>
          <p:sp>
            <p:nvSpPr>
              <p:cNvPr id="8264" name="Rectangle 147">
                <a:extLst>
                  <a:ext uri="{FF2B5EF4-FFF2-40B4-BE49-F238E27FC236}">
                    <a16:creationId xmlns:a16="http://schemas.microsoft.com/office/drawing/2014/main" id="{26FD3011-95FA-476D-AEB6-5FD123224F3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312" y="2114"/>
                <a:ext cx="145" cy="145"/>
              </a:xfrm>
              <a:prstGeom prst="rect">
                <a:avLst/>
              </a:prstGeom>
              <a:solidFill>
                <a:srgbClr val="0099CC"/>
              </a:solidFill>
              <a:ln w="12700">
                <a:solidFill>
                  <a:srgbClr val="CC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360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  <a:ea typeface="ＭＳ Ｐゴシック" panose="020B0600070205080204" pitchFamily="34" charset="-128"/>
                  <a:cs typeface="Arial"/>
                </a:endParaRPr>
              </a:p>
            </p:txBody>
          </p:sp>
          <p:sp>
            <p:nvSpPr>
              <p:cNvPr id="8265" name="Rectangle 148">
                <a:extLst>
                  <a:ext uri="{FF2B5EF4-FFF2-40B4-BE49-F238E27FC236}">
                    <a16:creationId xmlns:a16="http://schemas.microsoft.com/office/drawing/2014/main" id="{7D71FA66-5A25-492E-8B34-D1C2815A2C5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840" y="2114"/>
                <a:ext cx="145" cy="145"/>
              </a:xfrm>
              <a:prstGeom prst="rect">
                <a:avLst/>
              </a:prstGeom>
              <a:solidFill>
                <a:srgbClr val="0099CC"/>
              </a:solidFill>
              <a:ln w="12700">
                <a:solidFill>
                  <a:srgbClr val="CC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360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  <a:ea typeface="ＭＳ Ｐゴシック" panose="020B0600070205080204" pitchFamily="34" charset="-128"/>
                  <a:cs typeface="Arial"/>
                </a:endParaRPr>
              </a:p>
            </p:txBody>
          </p:sp>
          <p:sp>
            <p:nvSpPr>
              <p:cNvPr id="8266" name="Rectangle 149">
                <a:extLst>
                  <a:ext uri="{FF2B5EF4-FFF2-40B4-BE49-F238E27FC236}">
                    <a16:creationId xmlns:a16="http://schemas.microsoft.com/office/drawing/2014/main" id="{0085FCBC-D3AF-45B1-B7A4-D2C5A3033E6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16" y="2114"/>
                <a:ext cx="145" cy="145"/>
              </a:xfrm>
              <a:prstGeom prst="rect">
                <a:avLst/>
              </a:prstGeom>
              <a:solidFill>
                <a:srgbClr val="0099CC"/>
              </a:solidFill>
              <a:ln w="38100">
                <a:solidFill>
                  <a:srgbClr val="CC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360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  <a:ea typeface="ＭＳ Ｐゴシック" panose="020B0600070205080204" pitchFamily="34" charset="-128"/>
                  <a:cs typeface="Arial"/>
                </a:endParaRPr>
              </a:p>
            </p:txBody>
          </p:sp>
          <p:sp>
            <p:nvSpPr>
              <p:cNvPr id="8267" name="Rectangle 150">
                <a:extLst>
                  <a:ext uri="{FF2B5EF4-FFF2-40B4-BE49-F238E27FC236}">
                    <a16:creationId xmlns:a16="http://schemas.microsoft.com/office/drawing/2014/main" id="{62701287-F7B4-4185-8489-887343C3AAF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992" y="2114"/>
                <a:ext cx="145" cy="145"/>
              </a:xfrm>
              <a:prstGeom prst="rect">
                <a:avLst/>
              </a:prstGeom>
              <a:solidFill>
                <a:srgbClr val="0099CC"/>
              </a:solidFill>
              <a:ln w="38100">
                <a:solidFill>
                  <a:srgbClr val="CC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360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  <a:ea typeface="ＭＳ Ｐゴシック" panose="020B0600070205080204" pitchFamily="34" charset="-128"/>
                  <a:cs typeface="Arial"/>
                </a:endParaRPr>
              </a:p>
            </p:txBody>
          </p:sp>
          <p:sp>
            <p:nvSpPr>
              <p:cNvPr id="8268" name="Rectangle 151">
                <a:extLst>
                  <a:ext uri="{FF2B5EF4-FFF2-40B4-BE49-F238E27FC236}">
                    <a16:creationId xmlns:a16="http://schemas.microsoft.com/office/drawing/2014/main" id="{C770BADB-B0C1-4B5C-B978-34D6308C33E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120" y="2402"/>
                <a:ext cx="145" cy="145"/>
              </a:xfrm>
              <a:prstGeom prst="rect">
                <a:avLst/>
              </a:prstGeom>
              <a:solidFill>
                <a:srgbClr val="0099CC"/>
              </a:solidFill>
              <a:ln w="38100">
                <a:solidFill>
                  <a:srgbClr val="CC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360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  <a:ea typeface="ＭＳ Ｐゴシック" panose="020B0600070205080204" pitchFamily="34" charset="-128"/>
                  <a:cs typeface="Arial"/>
                </a:endParaRPr>
              </a:p>
            </p:txBody>
          </p:sp>
          <p:sp>
            <p:nvSpPr>
              <p:cNvPr id="8269" name="Rectangle 152">
                <a:extLst>
                  <a:ext uri="{FF2B5EF4-FFF2-40B4-BE49-F238E27FC236}">
                    <a16:creationId xmlns:a16="http://schemas.microsoft.com/office/drawing/2014/main" id="{D04348CC-4FF9-4C7C-8CDE-EBC75C78359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456" y="2402"/>
                <a:ext cx="145" cy="145"/>
              </a:xfrm>
              <a:prstGeom prst="rect">
                <a:avLst/>
              </a:prstGeom>
              <a:solidFill>
                <a:srgbClr val="0099CC"/>
              </a:solidFill>
              <a:ln w="38100">
                <a:solidFill>
                  <a:srgbClr val="CC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360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  <a:ea typeface="ＭＳ Ｐゴシック" panose="020B0600070205080204" pitchFamily="34" charset="-128"/>
                  <a:cs typeface="Arial"/>
                </a:endParaRPr>
              </a:p>
            </p:txBody>
          </p:sp>
          <p:sp>
            <p:nvSpPr>
              <p:cNvPr id="8270" name="Rectangle 153">
                <a:extLst>
                  <a:ext uri="{FF2B5EF4-FFF2-40B4-BE49-F238E27FC236}">
                    <a16:creationId xmlns:a16="http://schemas.microsoft.com/office/drawing/2014/main" id="{EA8DD31A-0F26-421F-B706-13E1C27ED8C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72" y="2402"/>
                <a:ext cx="145" cy="145"/>
              </a:xfrm>
              <a:prstGeom prst="rect">
                <a:avLst/>
              </a:prstGeom>
              <a:solidFill>
                <a:srgbClr val="0099CC"/>
              </a:solidFill>
              <a:ln w="38100">
                <a:solidFill>
                  <a:srgbClr val="CC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360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  <a:ea typeface="ＭＳ Ｐゴシック" panose="020B0600070205080204" pitchFamily="34" charset="-128"/>
                  <a:cs typeface="Arial"/>
                </a:endParaRPr>
              </a:p>
            </p:txBody>
          </p:sp>
          <p:sp>
            <p:nvSpPr>
              <p:cNvPr id="8271" name="Rectangle 154">
                <a:extLst>
                  <a:ext uri="{FF2B5EF4-FFF2-40B4-BE49-F238E27FC236}">
                    <a16:creationId xmlns:a16="http://schemas.microsoft.com/office/drawing/2014/main" id="{ECD46C45-CE0B-491F-98FB-9BF278656DA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560" y="2402"/>
                <a:ext cx="145" cy="145"/>
              </a:xfrm>
              <a:prstGeom prst="rect">
                <a:avLst/>
              </a:prstGeom>
              <a:solidFill>
                <a:srgbClr val="0099CC"/>
              </a:solidFill>
              <a:ln w="38100">
                <a:solidFill>
                  <a:srgbClr val="CC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360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  <a:ea typeface="ＭＳ Ｐゴシック" panose="020B0600070205080204" pitchFamily="34" charset="-128"/>
                  <a:cs typeface="Arial"/>
                </a:endParaRPr>
              </a:p>
            </p:txBody>
          </p:sp>
          <p:sp>
            <p:nvSpPr>
              <p:cNvPr id="8272" name="Rectangle 155">
                <a:extLst>
                  <a:ext uri="{FF2B5EF4-FFF2-40B4-BE49-F238E27FC236}">
                    <a16:creationId xmlns:a16="http://schemas.microsoft.com/office/drawing/2014/main" id="{40B7AE24-3CF5-4206-B742-D660B4B98DB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648" y="2402"/>
                <a:ext cx="145" cy="145"/>
              </a:xfrm>
              <a:prstGeom prst="rect">
                <a:avLst/>
              </a:prstGeom>
              <a:solidFill>
                <a:srgbClr val="0099CC"/>
              </a:solidFill>
              <a:ln w="38100">
                <a:solidFill>
                  <a:srgbClr val="CC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360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  <a:ea typeface="ＭＳ Ｐゴシック" panose="020B0600070205080204" pitchFamily="34" charset="-128"/>
                  <a:cs typeface="Arial"/>
                </a:endParaRPr>
              </a:p>
            </p:txBody>
          </p:sp>
          <p:sp>
            <p:nvSpPr>
              <p:cNvPr id="8273" name="Rectangle 156">
                <a:extLst>
                  <a:ext uri="{FF2B5EF4-FFF2-40B4-BE49-F238E27FC236}">
                    <a16:creationId xmlns:a16="http://schemas.microsoft.com/office/drawing/2014/main" id="{684DEB9B-E570-439E-9309-BD19EF4D569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032" y="2402"/>
                <a:ext cx="145" cy="145"/>
              </a:xfrm>
              <a:prstGeom prst="rect">
                <a:avLst/>
              </a:prstGeom>
              <a:solidFill>
                <a:srgbClr val="0099CC"/>
              </a:solidFill>
              <a:ln w="38100">
                <a:solidFill>
                  <a:srgbClr val="CC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360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  <a:ea typeface="ＭＳ Ｐゴシック" panose="020B0600070205080204" pitchFamily="34" charset="-128"/>
                  <a:cs typeface="Arial"/>
                </a:endParaRPr>
              </a:p>
            </p:txBody>
          </p:sp>
          <p:sp>
            <p:nvSpPr>
              <p:cNvPr id="8274" name="Rectangle 157">
                <a:extLst>
                  <a:ext uri="{FF2B5EF4-FFF2-40B4-BE49-F238E27FC236}">
                    <a16:creationId xmlns:a16="http://schemas.microsoft.com/office/drawing/2014/main" id="{FD959309-ACA0-4823-813E-0D1FAA94446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00" y="2402"/>
                <a:ext cx="145" cy="145"/>
              </a:xfrm>
              <a:prstGeom prst="rect">
                <a:avLst/>
              </a:prstGeom>
              <a:solidFill>
                <a:srgbClr val="0099CC"/>
              </a:solidFill>
              <a:ln w="38100">
                <a:solidFill>
                  <a:srgbClr val="CC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360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  <a:ea typeface="ＭＳ Ｐゴシック" panose="020B0600070205080204" pitchFamily="34" charset="-128"/>
                  <a:cs typeface="Arial"/>
                </a:endParaRPr>
              </a:p>
            </p:txBody>
          </p:sp>
          <p:sp>
            <p:nvSpPr>
              <p:cNvPr id="8275" name="Rectangle 158">
                <a:extLst>
                  <a:ext uri="{FF2B5EF4-FFF2-40B4-BE49-F238E27FC236}">
                    <a16:creationId xmlns:a16="http://schemas.microsoft.com/office/drawing/2014/main" id="{8CE0050E-7FB6-4E6B-B629-ECDCBBB4212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136" y="2402"/>
                <a:ext cx="145" cy="145"/>
              </a:xfrm>
              <a:prstGeom prst="rect">
                <a:avLst/>
              </a:prstGeom>
              <a:solidFill>
                <a:srgbClr val="0099CC"/>
              </a:solidFill>
              <a:ln w="38100">
                <a:solidFill>
                  <a:srgbClr val="CC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360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  <a:ea typeface="ＭＳ Ｐゴシック" panose="020B0600070205080204" pitchFamily="34" charset="-128"/>
                  <a:cs typeface="Arial"/>
                </a:endParaRPr>
              </a:p>
            </p:txBody>
          </p:sp>
          <p:sp>
            <p:nvSpPr>
              <p:cNvPr id="8276" name="Freeform 159">
                <a:extLst>
                  <a:ext uri="{FF2B5EF4-FFF2-40B4-BE49-F238E27FC236}">
                    <a16:creationId xmlns:a16="http://schemas.microsoft.com/office/drawing/2014/main" id="{150A8124-EA2E-4F10-AAAA-493EE486ADF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84" y="1850"/>
                <a:ext cx="216" cy="264"/>
              </a:xfrm>
              <a:custGeom>
                <a:avLst/>
                <a:gdLst>
                  <a:gd name="T0" fmla="*/ 216 w 216"/>
                  <a:gd name="T1" fmla="*/ 0 h 264"/>
                  <a:gd name="T2" fmla="*/ 0 w 216"/>
                  <a:gd name="T3" fmla="*/ 0 h 264"/>
                  <a:gd name="T4" fmla="*/ 0 w 216"/>
                  <a:gd name="T5" fmla="*/ 264 h 264"/>
                  <a:gd name="T6" fmla="*/ 0 60000 65536"/>
                  <a:gd name="T7" fmla="*/ 0 60000 65536"/>
                  <a:gd name="T8" fmla="*/ 0 60000 65536"/>
                  <a:gd name="T9" fmla="*/ 0 w 216"/>
                  <a:gd name="T10" fmla="*/ 0 h 264"/>
                  <a:gd name="T11" fmla="*/ 216 w 216"/>
                  <a:gd name="T12" fmla="*/ 264 h 264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" h="264">
                    <a:moveTo>
                      <a:pt x="216" y="0"/>
                    </a:moveTo>
                    <a:lnTo>
                      <a:pt x="0" y="0"/>
                    </a:lnTo>
                    <a:lnTo>
                      <a:pt x="0" y="264"/>
                    </a:lnTo>
                  </a:path>
                </a:pathLst>
              </a:custGeom>
              <a:noFill/>
              <a:ln w="38100">
                <a:solidFill>
                  <a:srgbClr val="CC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3600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  <a:ea typeface="ＭＳ Ｐゴシック" panose="020B0600070205080204" pitchFamily="34" charset="-128"/>
                  <a:cs typeface="Arial"/>
                </a:endParaRPr>
              </a:p>
            </p:txBody>
          </p:sp>
          <p:sp>
            <p:nvSpPr>
              <p:cNvPr id="8277" name="Freeform 160">
                <a:extLst>
                  <a:ext uri="{FF2B5EF4-FFF2-40B4-BE49-F238E27FC236}">
                    <a16:creationId xmlns:a16="http://schemas.microsoft.com/office/drawing/2014/main" id="{E6D1D639-CCD4-45DF-87C2-CED9571E1FE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92" y="1850"/>
                <a:ext cx="120" cy="264"/>
              </a:xfrm>
              <a:custGeom>
                <a:avLst/>
                <a:gdLst>
                  <a:gd name="T0" fmla="*/ 0 w 120"/>
                  <a:gd name="T1" fmla="*/ 0 h 264"/>
                  <a:gd name="T2" fmla="*/ 120 w 120"/>
                  <a:gd name="T3" fmla="*/ 0 h 264"/>
                  <a:gd name="T4" fmla="*/ 120 w 120"/>
                  <a:gd name="T5" fmla="*/ 264 h 264"/>
                  <a:gd name="T6" fmla="*/ 0 60000 65536"/>
                  <a:gd name="T7" fmla="*/ 0 60000 65536"/>
                  <a:gd name="T8" fmla="*/ 0 60000 65536"/>
                  <a:gd name="T9" fmla="*/ 0 w 120"/>
                  <a:gd name="T10" fmla="*/ 0 h 264"/>
                  <a:gd name="T11" fmla="*/ 120 w 120"/>
                  <a:gd name="T12" fmla="*/ 264 h 264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20" h="264">
                    <a:moveTo>
                      <a:pt x="0" y="0"/>
                    </a:moveTo>
                    <a:lnTo>
                      <a:pt x="120" y="0"/>
                    </a:lnTo>
                    <a:lnTo>
                      <a:pt x="120" y="264"/>
                    </a:lnTo>
                  </a:path>
                </a:pathLst>
              </a:custGeom>
              <a:noFill/>
              <a:ln w="38100">
                <a:solidFill>
                  <a:srgbClr val="CC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3600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  <a:ea typeface="ＭＳ Ｐゴシック" panose="020B0600070205080204" pitchFamily="34" charset="-128"/>
                  <a:cs typeface="Arial"/>
                </a:endParaRPr>
              </a:p>
            </p:txBody>
          </p:sp>
          <p:sp>
            <p:nvSpPr>
              <p:cNvPr id="8278" name="Freeform 161">
                <a:extLst>
                  <a:ext uri="{FF2B5EF4-FFF2-40B4-BE49-F238E27FC236}">
                    <a16:creationId xmlns:a16="http://schemas.microsoft.com/office/drawing/2014/main" id="{52D64C72-94DC-468C-9568-73F0AC5C34C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92" y="2186"/>
                <a:ext cx="120" cy="216"/>
              </a:xfrm>
              <a:custGeom>
                <a:avLst/>
                <a:gdLst>
                  <a:gd name="T0" fmla="*/ 120 w 120"/>
                  <a:gd name="T1" fmla="*/ 0 h 216"/>
                  <a:gd name="T2" fmla="*/ 0 w 120"/>
                  <a:gd name="T3" fmla="*/ 0 h 216"/>
                  <a:gd name="T4" fmla="*/ 0 w 120"/>
                  <a:gd name="T5" fmla="*/ 216 h 216"/>
                  <a:gd name="T6" fmla="*/ 0 60000 65536"/>
                  <a:gd name="T7" fmla="*/ 0 60000 65536"/>
                  <a:gd name="T8" fmla="*/ 0 60000 65536"/>
                  <a:gd name="T9" fmla="*/ 0 w 120"/>
                  <a:gd name="T10" fmla="*/ 0 h 216"/>
                  <a:gd name="T11" fmla="*/ 120 w 120"/>
                  <a:gd name="T12" fmla="*/ 216 h 21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20" h="216">
                    <a:moveTo>
                      <a:pt x="120" y="0"/>
                    </a:moveTo>
                    <a:lnTo>
                      <a:pt x="0" y="0"/>
                    </a:lnTo>
                    <a:lnTo>
                      <a:pt x="0" y="216"/>
                    </a:lnTo>
                  </a:path>
                </a:pathLst>
              </a:custGeom>
              <a:noFill/>
              <a:ln w="38100">
                <a:solidFill>
                  <a:srgbClr val="CC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3600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  <a:ea typeface="ＭＳ Ｐゴシック" panose="020B0600070205080204" pitchFamily="34" charset="-128"/>
                  <a:cs typeface="Arial"/>
                </a:endParaRPr>
              </a:p>
            </p:txBody>
          </p:sp>
          <p:sp>
            <p:nvSpPr>
              <p:cNvPr id="8279" name="Freeform 162">
                <a:extLst>
                  <a:ext uri="{FF2B5EF4-FFF2-40B4-BE49-F238E27FC236}">
                    <a16:creationId xmlns:a16="http://schemas.microsoft.com/office/drawing/2014/main" id="{EDF2A062-490A-4377-AD22-2033172A0CE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56" y="2186"/>
                <a:ext cx="72" cy="216"/>
              </a:xfrm>
              <a:custGeom>
                <a:avLst/>
                <a:gdLst>
                  <a:gd name="T0" fmla="*/ 0 w 72"/>
                  <a:gd name="T1" fmla="*/ 0 h 216"/>
                  <a:gd name="T2" fmla="*/ 72 w 72"/>
                  <a:gd name="T3" fmla="*/ 0 h 216"/>
                  <a:gd name="T4" fmla="*/ 72 w 72"/>
                  <a:gd name="T5" fmla="*/ 216 h 216"/>
                  <a:gd name="T6" fmla="*/ 0 60000 65536"/>
                  <a:gd name="T7" fmla="*/ 0 60000 65536"/>
                  <a:gd name="T8" fmla="*/ 0 60000 65536"/>
                  <a:gd name="T9" fmla="*/ 0 w 72"/>
                  <a:gd name="T10" fmla="*/ 0 h 216"/>
                  <a:gd name="T11" fmla="*/ 72 w 72"/>
                  <a:gd name="T12" fmla="*/ 216 h 21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72" h="216">
                    <a:moveTo>
                      <a:pt x="0" y="0"/>
                    </a:moveTo>
                    <a:lnTo>
                      <a:pt x="72" y="0"/>
                    </a:lnTo>
                    <a:lnTo>
                      <a:pt x="72" y="216"/>
                    </a:lnTo>
                  </a:path>
                </a:pathLst>
              </a:custGeom>
              <a:noFill/>
              <a:ln w="38100">
                <a:solidFill>
                  <a:srgbClr val="CC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3600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  <a:ea typeface="ＭＳ Ｐゴシック" panose="020B0600070205080204" pitchFamily="34" charset="-128"/>
                  <a:cs typeface="Arial"/>
                </a:endParaRPr>
              </a:p>
            </p:txBody>
          </p:sp>
          <p:sp>
            <p:nvSpPr>
              <p:cNvPr id="8280" name="Freeform 163">
                <a:extLst>
                  <a:ext uri="{FF2B5EF4-FFF2-40B4-BE49-F238E27FC236}">
                    <a16:creationId xmlns:a16="http://schemas.microsoft.com/office/drawing/2014/main" id="{02C0A1FD-AC72-4A9D-B1FD-1C10E6FA700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20" y="2186"/>
                <a:ext cx="120" cy="216"/>
              </a:xfrm>
              <a:custGeom>
                <a:avLst/>
                <a:gdLst>
                  <a:gd name="T0" fmla="*/ 120 w 120"/>
                  <a:gd name="T1" fmla="*/ 0 h 216"/>
                  <a:gd name="T2" fmla="*/ 0 w 120"/>
                  <a:gd name="T3" fmla="*/ 0 h 216"/>
                  <a:gd name="T4" fmla="*/ 0 w 120"/>
                  <a:gd name="T5" fmla="*/ 216 h 216"/>
                  <a:gd name="T6" fmla="*/ 0 60000 65536"/>
                  <a:gd name="T7" fmla="*/ 0 60000 65536"/>
                  <a:gd name="T8" fmla="*/ 0 60000 65536"/>
                  <a:gd name="T9" fmla="*/ 0 w 120"/>
                  <a:gd name="T10" fmla="*/ 0 h 216"/>
                  <a:gd name="T11" fmla="*/ 120 w 120"/>
                  <a:gd name="T12" fmla="*/ 216 h 21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20" h="216">
                    <a:moveTo>
                      <a:pt x="120" y="0"/>
                    </a:moveTo>
                    <a:lnTo>
                      <a:pt x="0" y="0"/>
                    </a:lnTo>
                    <a:lnTo>
                      <a:pt x="0" y="216"/>
                    </a:lnTo>
                  </a:path>
                </a:pathLst>
              </a:custGeom>
              <a:noFill/>
              <a:ln w="38100">
                <a:solidFill>
                  <a:srgbClr val="CC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3600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  <a:ea typeface="ＭＳ Ｐゴシック" panose="020B0600070205080204" pitchFamily="34" charset="-128"/>
                  <a:cs typeface="Arial"/>
                </a:endParaRPr>
              </a:p>
            </p:txBody>
          </p:sp>
          <p:sp>
            <p:nvSpPr>
              <p:cNvPr id="8281" name="Freeform 164">
                <a:extLst>
                  <a:ext uri="{FF2B5EF4-FFF2-40B4-BE49-F238E27FC236}">
                    <a16:creationId xmlns:a16="http://schemas.microsoft.com/office/drawing/2014/main" id="{C8B032D0-5CBC-44A3-87E9-BF4D5BFD6DD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84" y="2186"/>
                <a:ext cx="120" cy="216"/>
              </a:xfrm>
              <a:custGeom>
                <a:avLst/>
                <a:gdLst>
                  <a:gd name="T0" fmla="*/ 0 w 120"/>
                  <a:gd name="T1" fmla="*/ 0 h 216"/>
                  <a:gd name="T2" fmla="*/ 120 w 120"/>
                  <a:gd name="T3" fmla="*/ 0 h 216"/>
                  <a:gd name="T4" fmla="*/ 120 w 120"/>
                  <a:gd name="T5" fmla="*/ 216 h 216"/>
                  <a:gd name="T6" fmla="*/ 0 60000 65536"/>
                  <a:gd name="T7" fmla="*/ 0 60000 65536"/>
                  <a:gd name="T8" fmla="*/ 0 60000 65536"/>
                  <a:gd name="T9" fmla="*/ 0 w 120"/>
                  <a:gd name="T10" fmla="*/ 0 h 216"/>
                  <a:gd name="T11" fmla="*/ 120 w 120"/>
                  <a:gd name="T12" fmla="*/ 216 h 21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20" h="216">
                    <a:moveTo>
                      <a:pt x="0" y="0"/>
                    </a:moveTo>
                    <a:lnTo>
                      <a:pt x="120" y="0"/>
                    </a:lnTo>
                    <a:lnTo>
                      <a:pt x="120" y="216"/>
                    </a:lnTo>
                  </a:path>
                </a:pathLst>
              </a:custGeom>
              <a:noFill/>
              <a:ln w="38100">
                <a:solidFill>
                  <a:srgbClr val="CC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3600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  <a:ea typeface="ＭＳ Ｐゴシック" panose="020B0600070205080204" pitchFamily="34" charset="-128"/>
                  <a:cs typeface="Arial"/>
                </a:endParaRPr>
              </a:p>
            </p:txBody>
          </p:sp>
          <p:sp>
            <p:nvSpPr>
              <p:cNvPr id="8282" name="Freeform 165">
                <a:extLst>
                  <a:ext uri="{FF2B5EF4-FFF2-40B4-BE49-F238E27FC236}">
                    <a16:creationId xmlns:a16="http://schemas.microsoft.com/office/drawing/2014/main" id="{216FA6D4-2F88-46AF-8EF3-CE3E9ECA63D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44" y="2186"/>
                <a:ext cx="72" cy="216"/>
              </a:xfrm>
              <a:custGeom>
                <a:avLst/>
                <a:gdLst>
                  <a:gd name="T0" fmla="*/ 72 w 72"/>
                  <a:gd name="T1" fmla="*/ 0 h 216"/>
                  <a:gd name="T2" fmla="*/ 0 w 72"/>
                  <a:gd name="T3" fmla="*/ 0 h 216"/>
                  <a:gd name="T4" fmla="*/ 0 w 72"/>
                  <a:gd name="T5" fmla="*/ 216 h 216"/>
                  <a:gd name="T6" fmla="*/ 0 60000 65536"/>
                  <a:gd name="T7" fmla="*/ 0 60000 65536"/>
                  <a:gd name="T8" fmla="*/ 0 60000 65536"/>
                  <a:gd name="T9" fmla="*/ 0 w 72"/>
                  <a:gd name="T10" fmla="*/ 0 h 216"/>
                  <a:gd name="T11" fmla="*/ 72 w 72"/>
                  <a:gd name="T12" fmla="*/ 216 h 21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72" h="216">
                    <a:moveTo>
                      <a:pt x="72" y="0"/>
                    </a:moveTo>
                    <a:lnTo>
                      <a:pt x="0" y="0"/>
                    </a:lnTo>
                    <a:lnTo>
                      <a:pt x="0" y="216"/>
                    </a:lnTo>
                  </a:path>
                </a:pathLst>
              </a:custGeom>
              <a:noFill/>
              <a:ln w="38100">
                <a:solidFill>
                  <a:srgbClr val="CC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3600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  <a:ea typeface="ＭＳ Ｐゴシック" panose="020B0600070205080204" pitchFamily="34" charset="-128"/>
                  <a:cs typeface="Arial"/>
                </a:endParaRPr>
              </a:p>
            </p:txBody>
          </p:sp>
          <p:sp>
            <p:nvSpPr>
              <p:cNvPr id="8283" name="Freeform 166">
                <a:extLst>
                  <a:ext uri="{FF2B5EF4-FFF2-40B4-BE49-F238E27FC236}">
                    <a16:creationId xmlns:a16="http://schemas.microsoft.com/office/drawing/2014/main" id="{64235EA3-0303-48AD-AD9B-C4F7254D264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60" y="2186"/>
                <a:ext cx="72" cy="216"/>
              </a:xfrm>
              <a:custGeom>
                <a:avLst/>
                <a:gdLst>
                  <a:gd name="T0" fmla="*/ 0 w 72"/>
                  <a:gd name="T1" fmla="*/ 0 h 216"/>
                  <a:gd name="T2" fmla="*/ 72 w 72"/>
                  <a:gd name="T3" fmla="*/ 0 h 216"/>
                  <a:gd name="T4" fmla="*/ 72 w 72"/>
                  <a:gd name="T5" fmla="*/ 216 h 216"/>
                  <a:gd name="T6" fmla="*/ 0 60000 65536"/>
                  <a:gd name="T7" fmla="*/ 0 60000 65536"/>
                  <a:gd name="T8" fmla="*/ 0 60000 65536"/>
                  <a:gd name="T9" fmla="*/ 0 w 72"/>
                  <a:gd name="T10" fmla="*/ 0 h 216"/>
                  <a:gd name="T11" fmla="*/ 72 w 72"/>
                  <a:gd name="T12" fmla="*/ 216 h 21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72" h="216">
                    <a:moveTo>
                      <a:pt x="0" y="0"/>
                    </a:moveTo>
                    <a:lnTo>
                      <a:pt x="72" y="0"/>
                    </a:lnTo>
                    <a:lnTo>
                      <a:pt x="72" y="216"/>
                    </a:lnTo>
                  </a:path>
                </a:pathLst>
              </a:custGeom>
              <a:noFill/>
              <a:ln w="38100">
                <a:solidFill>
                  <a:srgbClr val="CC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3600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  <a:ea typeface="ＭＳ Ｐゴシック" panose="020B0600070205080204" pitchFamily="34" charset="-128"/>
                  <a:cs typeface="Arial"/>
                </a:endParaRPr>
              </a:p>
            </p:txBody>
          </p:sp>
          <p:sp>
            <p:nvSpPr>
              <p:cNvPr id="8284" name="Freeform 167">
                <a:extLst>
                  <a:ext uri="{FF2B5EF4-FFF2-40B4-BE49-F238E27FC236}">
                    <a16:creationId xmlns:a16="http://schemas.microsoft.com/office/drawing/2014/main" id="{9D3E3156-1B5F-48A6-9BA7-BD6517D4CFA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72" y="2186"/>
                <a:ext cx="120" cy="216"/>
              </a:xfrm>
              <a:custGeom>
                <a:avLst/>
                <a:gdLst>
                  <a:gd name="T0" fmla="*/ 120 w 120"/>
                  <a:gd name="T1" fmla="*/ 0 h 216"/>
                  <a:gd name="T2" fmla="*/ 0 w 120"/>
                  <a:gd name="T3" fmla="*/ 0 h 216"/>
                  <a:gd name="T4" fmla="*/ 0 w 120"/>
                  <a:gd name="T5" fmla="*/ 216 h 216"/>
                  <a:gd name="T6" fmla="*/ 0 60000 65536"/>
                  <a:gd name="T7" fmla="*/ 0 60000 65536"/>
                  <a:gd name="T8" fmla="*/ 0 60000 65536"/>
                  <a:gd name="T9" fmla="*/ 0 w 120"/>
                  <a:gd name="T10" fmla="*/ 0 h 216"/>
                  <a:gd name="T11" fmla="*/ 120 w 120"/>
                  <a:gd name="T12" fmla="*/ 216 h 21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20" h="216">
                    <a:moveTo>
                      <a:pt x="120" y="0"/>
                    </a:moveTo>
                    <a:lnTo>
                      <a:pt x="0" y="0"/>
                    </a:lnTo>
                    <a:lnTo>
                      <a:pt x="0" y="216"/>
                    </a:lnTo>
                  </a:path>
                </a:pathLst>
              </a:custGeom>
              <a:noFill/>
              <a:ln w="38100">
                <a:solidFill>
                  <a:srgbClr val="CC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3600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  <a:ea typeface="ＭＳ Ｐゴシック" panose="020B0600070205080204" pitchFamily="34" charset="-128"/>
                  <a:cs typeface="Arial"/>
                </a:endParaRPr>
              </a:p>
            </p:txBody>
          </p:sp>
          <p:sp>
            <p:nvSpPr>
              <p:cNvPr id="8285" name="Freeform 168">
                <a:extLst>
                  <a:ext uri="{FF2B5EF4-FFF2-40B4-BE49-F238E27FC236}">
                    <a16:creationId xmlns:a16="http://schemas.microsoft.com/office/drawing/2014/main" id="{8566727D-F490-452D-99D5-C7E0E467CD8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36" y="2186"/>
                <a:ext cx="72" cy="216"/>
              </a:xfrm>
              <a:custGeom>
                <a:avLst/>
                <a:gdLst>
                  <a:gd name="T0" fmla="*/ 0 w 72"/>
                  <a:gd name="T1" fmla="*/ 0 h 216"/>
                  <a:gd name="T2" fmla="*/ 72 w 72"/>
                  <a:gd name="T3" fmla="*/ 0 h 216"/>
                  <a:gd name="T4" fmla="*/ 72 w 72"/>
                  <a:gd name="T5" fmla="*/ 216 h 216"/>
                  <a:gd name="T6" fmla="*/ 0 60000 65536"/>
                  <a:gd name="T7" fmla="*/ 0 60000 65536"/>
                  <a:gd name="T8" fmla="*/ 0 60000 65536"/>
                  <a:gd name="T9" fmla="*/ 0 w 72"/>
                  <a:gd name="T10" fmla="*/ 0 h 216"/>
                  <a:gd name="T11" fmla="*/ 72 w 72"/>
                  <a:gd name="T12" fmla="*/ 216 h 21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72" h="216">
                    <a:moveTo>
                      <a:pt x="0" y="0"/>
                    </a:moveTo>
                    <a:lnTo>
                      <a:pt x="72" y="0"/>
                    </a:lnTo>
                    <a:lnTo>
                      <a:pt x="72" y="216"/>
                    </a:lnTo>
                  </a:path>
                </a:pathLst>
              </a:custGeom>
              <a:noFill/>
              <a:ln w="38100">
                <a:solidFill>
                  <a:srgbClr val="CC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3600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  <a:ea typeface="ＭＳ Ｐゴシック" panose="020B0600070205080204" pitchFamily="34" charset="-128"/>
                  <a:cs typeface="Arial"/>
                </a:endParaRPr>
              </a:p>
            </p:txBody>
          </p:sp>
          <p:sp>
            <p:nvSpPr>
              <p:cNvPr id="8286" name="Freeform 169">
                <a:extLst>
                  <a:ext uri="{FF2B5EF4-FFF2-40B4-BE49-F238E27FC236}">
                    <a16:creationId xmlns:a16="http://schemas.microsoft.com/office/drawing/2014/main" id="{1594A81D-427C-4373-ACC0-2E5A47B4556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88" y="1850"/>
                <a:ext cx="168" cy="264"/>
              </a:xfrm>
              <a:custGeom>
                <a:avLst/>
                <a:gdLst>
                  <a:gd name="T0" fmla="*/ 168 w 168"/>
                  <a:gd name="T1" fmla="*/ 0 h 264"/>
                  <a:gd name="T2" fmla="*/ 0 w 168"/>
                  <a:gd name="T3" fmla="*/ 0 h 264"/>
                  <a:gd name="T4" fmla="*/ 0 w 168"/>
                  <a:gd name="T5" fmla="*/ 264 h 264"/>
                  <a:gd name="T6" fmla="*/ 0 60000 65536"/>
                  <a:gd name="T7" fmla="*/ 0 60000 65536"/>
                  <a:gd name="T8" fmla="*/ 0 60000 65536"/>
                  <a:gd name="T9" fmla="*/ 0 w 168"/>
                  <a:gd name="T10" fmla="*/ 0 h 264"/>
                  <a:gd name="T11" fmla="*/ 168 w 168"/>
                  <a:gd name="T12" fmla="*/ 264 h 264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68" h="264">
                    <a:moveTo>
                      <a:pt x="168" y="0"/>
                    </a:moveTo>
                    <a:lnTo>
                      <a:pt x="0" y="0"/>
                    </a:lnTo>
                    <a:lnTo>
                      <a:pt x="0" y="264"/>
                    </a:lnTo>
                  </a:path>
                </a:pathLst>
              </a:custGeom>
              <a:noFill/>
              <a:ln w="38100">
                <a:solidFill>
                  <a:srgbClr val="CC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3600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  <a:ea typeface="ＭＳ Ｐゴシック" panose="020B0600070205080204" pitchFamily="34" charset="-128"/>
                  <a:cs typeface="Arial"/>
                </a:endParaRPr>
              </a:p>
            </p:txBody>
          </p:sp>
          <p:sp>
            <p:nvSpPr>
              <p:cNvPr id="8287" name="Freeform 170">
                <a:extLst>
                  <a:ext uri="{FF2B5EF4-FFF2-40B4-BE49-F238E27FC236}">
                    <a16:creationId xmlns:a16="http://schemas.microsoft.com/office/drawing/2014/main" id="{7C814D6E-33AA-4068-86B9-273189F87FD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48" y="1850"/>
                <a:ext cx="216" cy="264"/>
              </a:xfrm>
              <a:custGeom>
                <a:avLst/>
                <a:gdLst>
                  <a:gd name="T0" fmla="*/ 0 w 216"/>
                  <a:gd name="T1" fmla="*/ 0 h 264"/>
                  <a:gd name="T2" fmla="*/ 216 w 216"/>
                  <a:gd name="T3" fmla="*/ 0 h 264"/>
                  <a:gd name="T4" fmla="*/ 216 w 216"/>
                  <a:gd name="T5" fmla="*/ 264 h 264"/>
                  <a:gd name="T6" fmla="*/ 0 60000 65536"/>
                  <a:gd name="T7" fmla="*/ 0 60000 65536"/>
                  <a:gd name="T8" fmla="*/ 0 60000 65536"/>
                  <a:gd name="T9" fmla="*/ 0 w 216"/>
                  <a:gd name="T10" fmla="*/ 0 h 264"/>
                  <a:gd name="T11" fmla="*/ 216 w 216"/>
                  <a:gd name="T12" fmla="*/ 264 h 264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" h="264">
                    <a:moveTo>
                      <a:pt x="0" y="0"/>
                    </a:moveTo>
                    <a:lnTo>
                      <a:pt x="216" y="0"/>
                    </a:lnTo>
                    <a:lnTo>
                      <a:pt x="216" y="264"/>
                    </a:lnTo>
                  </a:path>
                </a:pathLst>
              </a:custGeom>
              <a:noFill/>
              <a:ln w="38100">
                <a:solidFill>
                  <a:srgbClr val="CC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3600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  <a:ea typeface="ＭＳ Ｐゴシック" panose="020B0600070205080204" pitchFamily="34" charset="-128"/>
                  <a:cs typeface="Arial"/>
                </a:endParaRPr>
              </a:p>
            </p:txBody>
          </p:sp>
        </p:grpSp>
        <p:sp>
          <p:nvSpPr>
            <p:cNvPr id="8223" name="Rectangle 171">
              <a:extLst>
                <a:ext uri="{FF2B5EF4-FFF2-40B4-BE49-F238E27FC236}">
                  <a16:creationId xmlns:a16="http://schemas.microsoft.com/office/drawing/2014/main" id="{43676262-3D57-412C-87D4-E5269ED8E19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44" y="1104"/>
              <a:ext cx="144" cy="144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36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ＭＳ Ｐゴシック" panose="020B0600070205080204" pitchFamily="34" charset="-128"/>
                <a:cs typeface="Arial"/>
              </a:endParaRPr>
            </a:p>
          </p:txBody>
        </p:sp>
        <p:sp>
          <p:nvSpPr>
            <p:cNvPr id="8224" name="Rectangle 172">
              <a:extLst>
                <a:ext uri="{FF2B5EF4-FFF2-40B4-BE49-F238E27FC236}">
                  <a16:creationId xmlns:a16="http://schemas.microsoft.com/office/drawing/2014/main" id="{495C7509-2DE1-455A-8197-DC48EB9B1DE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44" y="960"/>
              <a:ext cx="144" cy="144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36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ＭＳ Ｐゴシック" panose="020B0600070205080204" pitchFamily="34" charset="-128"/>
                <a:cs typeface="Arial"/>
              </a:endParaRPr>
            </a:p>
          </p:txBody>
        </p:sp>
        <p:sp>
          <p:nvSpPr>
            <p:cNvPr id="8225" name="Rectangle 173">
              <a:extLst>
                <a:ext uri="{FF2B5EF4-FFF2-40B4-BE49-F238E27FC236}">
                  <a16:creationId xmlns:a16="http://schemas.microsoft.com/office/drawing/2014/main" id="{47D38381-DC40-4250-A617-BE5DBB41423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08" y="1104"/>
              <a:ext cx="144" cy="144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36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ＭＳ Ｐゴシック" panose="020B0600070205080204" pitchFamily="34" charset="-128"/>
                <a:cs typeface="Arial"/>
              </a:endParaRPr>
            </a:p>
          </p:txBody>
        </p:sp>
        <p:sp>
          <p:nvSpPr>
            <p:cNvPr id="8226" name="Rectangle 174">
              <a:extLst>
                <a:ext uri="{FF2B5EF4-FFF2-40B4-BE49-F238E27FC236}">
                  <a16:creationId xmlns:a16="http://schemas.microsoft.com/office/drawing/2014/main" id="{2896100A-14DB-42EF-B22C-17090C92296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08" y="960"/>
              <a:ext cx="144" cy="144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36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ＭＳ Ｐゴシック" panose="020B0600070205080204" pitchFamily="34" charset="-128"/>
                <a:cs typeface="Arial"/>
              </a:endParaRPr>
            </a:p>
          </p:txBody>
        </p:sp>
      </p:grpSp>
      <p:sp>
        <p:nvSpPr>
          <p:cNvPr id="3247" name="Text Box 175">
            <a:extLst>
              <a:ext uri="{FF2B5EF4-FFF2-40B4-BE49-F238E27FC236}">
                <a16:creationId xmlns:a16="http://schemas.microsoft.com/office/drawing/2014/main" id="{8C9AE4C4-B28A-440C-80C3-7D29C90BF63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39000" y="990600"/>
            <a:ext cx="411480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234950" indent="-234950" algn="ctr"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ristan"/>
                <a:ea typeface="ＭＳ Ｐゴシック" panose="020B0600070205080204" pitchFamily="34" charset="-128"/>
                <a:cs typeface="Arial"/>
              </a:rPr>
              <a:t>= 	$600 /month (BV)</a:t>
            </a:r>
            <a:r>
              <a:rPr lang="en-US" sz="2800" b="1" u="sng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ristan"/>
                <a:ea typeface="ＭＳ Ｐゴシック" panose="020B0600070205080204" pitchFamily="34" charset="-128"/>
                <a:cs typeface="Arial"/>
              </a:rPr>
              <a:t> </a:t>
            </a:r>
            <a:br>
              <a:rPr lang="en-US" sz="2800" b="1" u="sng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ristan"/>
                <a:ea typeface="ＭＳ Ｐゴシック" panose="020B0600070205080204" pitchFamily="34" charset="-128"/>
                <a:cs typeface="Arial"/>
              </a:rPr>
            </a:br>
            <a:endParaRPr lang="en-US" sz="2800" b="1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ristan"/>
              <a:ea typeface="ＭＳ Ｐゴシック" panose="020B0600070205080204" pitchFamily="34" charset="-128"/>
              <a:cs typeface="Arial"/>
            </a:endParaRPr>
          </a:p>
        </p:txBody>
      </p:sp>
      <p:sp>
        <p:nvSpPr>
          <p:cNvPr id="3248" name="Text Box 176">
            <a:extLst>
              <a:ext uri="{FF2B5EF4-FFF2-40B4-BE49-F238E27FC236}">
                <a16:creationId xmlns:a16="http://schemas.microsoft.com/office/drawing/2014/main" id="{C8AA6F1D-F20E-4E7B-871A-89F0EC9FF12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6248400"/>
            <a:ext cx="91440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2000" b="1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ＭＳ Ｐゴシック" pitchFamily="1" charset="-128"/>
                <a:cs typeface="Arial"/>
              </a:rPr>
              <a:t>Each Distributor does minimum 50 BV per month requirement</a:t>
            </a:r>
          </a:p>
        </p:txBody>
      </p:sp>
      <p:graphicFrame>
        <p:nvGraphicFramePr>
          <p:cNvPr id="177" name="Table 176">
            <a:extLst>
              <a:ext uri="{FF2B5EF4-FFF2-40B4-BE49-F238E27FC236}">
                <a16:creationId xmlns:a16="http://schemas.microsoft.com/office/drawing/2014/main" id="{4D1CA62B-7F27-4046-A02C-961328F90D8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78675318"/>
              </p:ext>
            </p:extLst>
          </p:nvPr>
        </p:nvGraphicFramePr>
        <p:xfrm>
          <a:off x="2895600" y="4648201"/>
          <a:ext cx="2895600" cy="74136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371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682">
                <a:tc>
                  <a:txBody>
                    <a:bodyPr/>
                    <a:lstStyle/>
                    <a:p>
                      <a:pPr algn="r"/>
                      <a:r>
                        <a:rPr lang="en-US" sz="1800" dirty="0"/>
                        <a:t>50 x 50 BV</a:t>
                      </a:r>
                    </a:p>
                  </a:txBody>
                  <a:tcPr marT="45700" marB="457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800" dirty="0"/>
                    </a:p>
                  </a:txBody>
                  <a:tcPr marT="45700" marB="457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682">
                <a:tc>
                  <a:txBody>
                    <a:bodyPr/>
                    <a:lstStyle/>
                    <a:p>
                      <a:pPr algn="r"/>
                      <a:r>
                        <a:rPr lang="en-US" sz="1800" dirty="0"/>
                        <a:t>=2500 BV</a:t>
                      </a:r>
                    </a:p>
                  </a:txBody>
                  <a:tcPr marT="45700" marB="457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800" dirty="0"/>
                    </a:p>
                  </a:txBody>
                  <a:tcPr marT="45700" marB="457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79" name="Rectangle 89">
            <a:extLst>
              <a:ext uri="{FF2B5EF4-FFF2-40B4-BE49-F238E27FC236}">
                <a16:creationId xmlns:a16="http://schemas.microsoft.com/office/drawing/2014/main" id="{5458D975-2C00-47B7-B86B-45F98A95171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67575" y="4508500"/>
            <a:ext cx="444500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800">
                <a:solidFill>
                  <a:srgbClr val="C0C0C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ＭＳ Ｐゴシック" panose="020B0600070205080204" pitchFamily="34" charset="-128"/>
                <a:cs typeface="Arial"/>
              </a:rPr>
              <a:t>     </a:t>
            </a:r>
            <a:endParaRPr lang="en-US" sz="240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ea typeface="ＭＳ Ｐゴシック" panose="020B0600070205080204" pitchFamily="34" charset="-128"/>
              <a:cs typeface="Arial"/>
            </a:endParaRPr>
          </a:p>
        </p:txBody>
      </p:sp>
      <p:sp>
        <p:nvSpPr>
          <p:cNvPr id="181" name="Rectangle 96">
            <a:extLst>
              <a:ext uri="{FF2B5EF4-FFF2-40B4-BE49-F238E27FC236}">
                <a16:creationId xmlns:a16="http://schemas.microsoft.com/office/drawing/2014/main" id="{6393D1F7-FECE-4768-9E14-04A80238D9C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61214" y="4862513"/>
            <a:ext cx="3506787" cy="177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360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ea typeface="ＭＳ Ｐゴシック" panose="020B0600070205080204" pitchFamily="34" charset="-128"/>
              <a:cs typeface="Arial"/>
            </a:endParaRPr>
          </a:p>
        </p:txBody>
      </p:sp>
      <p:graphicFrame>
        <p:nvGraphicFramePr>
          <p:cNvPr id="182" name="Table 181">
            <a:extLst>
              <a:ext uri="{FF2B5EF4-FFF2-40B4-BE49-F238E27FC236}">
                <a16:creationId xmlns:a16="http://schemas.microsoft.com/office/drawing/2014/main" id="{25BA14BB-E43B-4AF6-AB95-7A62C5118F5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58239466"/>
              </p:ext>
            </p:extLst>
          </p:nvPr>
        </p:nvGraphicFramePr>
        <p:xfrm>
          <a:off x="6934200" y="4648201"/>
          <a:ext cx="2895600" cy="736402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371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r"/>
                      <a:r>
                        <a:rPr lang="en-US" sz="1800" dirty="0"/>
                        <a:t>50 x 50 BV</a:t>
                      </a:r>
                    </a:p>
                  </a:txBody>
                  <a:tcPr marT="45700" marB="457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800" dirty="0"/>
                    </a:p>
                  </a:txBody>
                  <a:tcPr marT="45700" marB="457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682">
                <a:tc>
                  <a:txBody>
                    <a:bodyPr/>
                    <a:lstStyle/>
                    <a:p>
                      <a:pPr algn="r"/>
                      <a:r>
                        <a:rPr lang="en-US" sz="1800" dirty="0"/>
                        <a:t>=2500 BV</a:t>
                      </a:r>
                    </a:p>
                  </a:txBody>
                  <a:tcPr marT="45700" marB="457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800" dirty="0"/>
                    </a:p>
                  </a:txBody>
                  <a:tcPr marT="45700" marB="457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1" dur="1000"/>
                                        <p:tgtEl>
                                          <p:spTgt spid="32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47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>
            <a:extLst>
              <a:ext uri="{FF2B5EF4-FFF2-40B4-BE49-F238E27FC236}">
                <a16:creationId xmlns:a16="http://schemas.microsoft.com/office/drawing/2014/main" id="{3AC9F542-212C-4468-AC04-85C4DBD3B1D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51175" y="307975"/>
            <a:ext cx="7088188" cy="642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360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ea typeface="ＭＳ Ｐゴシック" panose="020B0600070205080204" pitchFamily="34" charset="-128"/>
              <a:cs typeface="Arial"/>
            </a:endParaRPr>
          </a:p>
        </p:txBody>
      </p:sp>
      <p:sp>
        <p:nvSpPr>
          <p:cNvPr id="9219" name="Rectangle 3">
            <a:extLst>
              <a:ext uri="{FF2B5EF4-FFF2-40B4-BE49-F238E27FC236}">
                <a16:creationId xmlns:a16="http://schemas.microsoft.com/office/drawing/2014/main" id="{E913D5C9-BBA6-4E11-A7CF-7D903A75623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91200" y="1065214"/>
            <a:ext cx="1144588" cy="915987"/>
          </a:xfrm>
          <a:prstGeom prst="rect">
            <a:avLst/>
          </a:prstGeom>
          <a:solidFill>
            <a:srgbClr val="FFFFFF"/>
          </a:solidFill>
          <a:ln w="12700">
            <a:solidFill>
              <a:srgbClr val="000099"/>
            </a:solidFill>
            <a:miter lim="800000"/>
            <a:headEnd/>
            <a:tailEnd/>
          </a:ln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3600">
              <a:solidFill>
                <a:srgbClr val="FFFF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  <a:ea typeface="ＭＳ Ｐゴシック" panose="020B0600070205080204" pitchFamily="34" charset="-128"/>
              <a:cs typeface="Arial"/>
            </a:endParaRPr>
          </a:p>
        </p:txBody>
      </p:sp>
      <p:grpSp>
        <p:nvGrpSpPr>
          <p:cNvPr id="113668" name="Group 4">
            <a:extLst>
              <a:ext uri="{FF2B5EF4-FFF2-40B4-BE49-F238E27FC236}">
                <a16:creationId xmlns:a16="http://schemas.microsoft.com/office/drawing/2014/main" id="{24E2C3CC-DD92-450B-9174-395AE6F2D7C3}"/>
              </a:ext>
            </a:extLst>
          </p:cNvPr>
          <p:cNvGrpSpPr>
            <a:grpSpLocks/>
          </p:cNvGrpSpPr>
          <p:nvPr/>
        </p:nvGrpSpPr>
        <p:grpSpPr bwMode="auto">
          <a:xfrm>
            <a:off x="2819400" y="1524000"/>
            <a:ext cx="7088188" cy="2516188"/>
            <a:chOff x="816" y="962"/>
            <a:chExt cx="4465" cy="1585"/>
          </a:xfrm>
        </p:grpSpPr>
        <p:sp>
          <p:nvSpPr>
            <p:cNvPr id="9264" name="Rectangle 5">
              <a:extLst>
                <a:ext uri="{FF2B5EF4-FFF2-40B4-BE49-F238E27FC236}">
                  <a16:creationId xmlns:a16="http://schemas.microsoft.com/office/drawing/2014/main" id="{ABE6E675-6BD0-4B9C-B22F-B06C77FE5B4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52" y="1730"/>
              <a:ext cx="193" cy="241"/>
            </a:xfrm>
            <a:prstGeom prst="rect">
              <a:avLst/>
            </a:prstGeom>
            <a:solidFill>
              <a:srgbClr val="0099CC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36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ＭＳ Ｐゴシック" panose="020B0600070205080204" pitchFamily="34" charset="-128"/>
                <a:cs typeface="Arial"/>
              </a:endParaRPr>
            </a:p>
          </p:txBody>
        </p:sp>
        <p:sp>
          <p:nvSpPr>
            <p:cNvPr id="9265" name="Rectangle 6">
              <a:extLst>
                <a:ext uri="{FF2B5EF4-FFF2-40B4-BE49-F238E27FC236}">
                  <a16:creationId xmlns:a16="http://schemas.microsoft.com/office/drawing/2014/main" id="{2C1FBF73-EF30-4C91-9E78-1B935400D84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24" y="1346"/>
              <a:ext cx="289" cy="241"/>
            </a:xfrm>
            <a:prstGeom prst="rect">
              <a:avLst/>
            </a:prstGeom>
            <a:solidFill>
              <a:srgbClr val="0099CC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36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ＭＳ Ｐゴシック" panose="020B0600070205080204" pitchFamily="34" charset="-128"/>
                <a:cs typeface="Arial"/>
              </a:endParaRPr>
            </a:p>
          </p:txBody>
        </p:sp>
        <p:sp>
          <p:nvSpPr>
            <p:cNvPr id="9266" name="Rectangle 7">
              <a:extLst>
                <a:ext uri="{FF2B5EF4-FFF2-40B4-BE49-F238E27FC236}">
                  <a16:creationId xmlns:a16="http://schemas.microsoft.com/office/drawing/2014/main" id="{34EA86A6-7224-4373-A4B2-435B4E207DB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96" y="1730"/>
              <a:ext cx="193" cy="241"/>
            </a:xfrm>
            <a:prstGeom prst="rect">
              <a:avLst/>
            </a:prstGeom>
            <a:solidFill>
              <a:srgbClr val="0099CC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36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ＭＳ Ｐゴシック" panose="020B0600070205080204" pitchFamily="34" charset="-128"/>
                <a:cs typeface="Arial"/>
              </a:endParaRPr>
            </a:p>
          </p:txBody>
        </p:sp>
        <p:sp>
          <p:nvSpPr>
            <p:cNvPr id="9267" name="Freeform 8">
              <a:extLst>
                <a:ext uri="{FF2B5EF4-FFF2-40B4-BE49-F238E27FC236}">
                  <a16:creationId xmlns:a16="http://schemas.microsoft.com/office/drawing/2014/main" id="{33385D12-1EA1-4140-9025-E2BCD59B698B}"/>
                </a:ext>
              </a:extLst>
            </p:cNvPr>
            <p:cNvSpPr>
              <a:spLocks/>
            </p:cNvSpPr>
            <p:nvPr/>
          </p:nvSpPr>
          <p:spPr bwMode="auto">
            <a:xfrm>
              <a:off x="1968" y="962"/>
              <a:ext cx="576" cy="384"/>
            </a:xfrm>
            <a:custGeom>
              <a:avLst/>
              <a:gdLst>
                <a:gd name="T0" fmla="*/ 720 w 720"/>
                <a:gd name="T1" fmla="*/ 0 h 384"/>
                <a:gd name="T2" fmla="*/ 0 w 720"/>
                <a:gd name="T3" fmla="*/ 0 h 384"/>
                <a:gd name="T4" fmla="*/ 0 w 720"/>
                <a:gd name="T5" fmla="*/ 384 h 384"/>
                <a:gd name="T6" fmla="*/ 0 60000 65536"/>
                <a:gd name="T7" fmla="*/ 0 60000 65536"/>
                <a:gd name="T8" fmla="*/ 0 60000 65536"/>
                <a:gd name="T9" fmla="*/ 0 w 720"/>
                <a:gd name="T10" fmla="*/ 0 h 384"/>
                <a:gd name="T11" fmla="*/ 720 w 720"/>
                <a:gd name="T12" fmla="*/ 384 h 38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720" h="384">
                  <a:moveTo>
                    <a:pt x="720" y="0"/>
                  </a:moveTo>
                  <a:lnTo>
                    <a:pt x="0" y="0"/>
                  </a:lnTo>
                  <a:lnTo>
                    <a:pt x="0" y="384"/>
                  </a:lnTo>
                </a:path>
              </a:pathLst>
            </a:cu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360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ＭＳ Ｐゴシック" panose="020B0600070205080204" pitchFamily="34" charset="-128"/>
                <a:cs typeface="Arial"/>
              </a:endParaRPr>
            </a:p>
          </p:txBody>
        </p:sp>
        <p:sp>
          <p:nvSpPr>
            <p:cNvPr id="9268" name="Freeform 9">
              <a:extLst>
                <a:ext uri="{FF2B5EF4-FFF2-40B4-BE49-F238E27FC236}">
                  <a16:creationId xmlns:a16="http://schemas.microsoft.com/office/drawing/2014/main" id="{DC800C9F-1806-46AA-B219-6DE8DA4012E2}"/>
                </a:ext>
              </a:extLst>
            </p:cNvPr>
            <p:cNvSpPr>
              <a:spLocks/>
            </p:cNvSpPr>
            <p:nvPr/>
          </p:nvSpPr>
          <p:spPr bwMode="auto">
            <a:xfrm>
              <a:off x="1392" y="1466"/>
              <a:ext cx="432" cy="264"/>
            </a:xfrm>
            <a:custGeom>
              <a:avLst/>
              <a:gdLst>
                <a:gd name="T0" fmla="*/ 432 w 432"/>
                <a:gd name="T1" fmla="*/ 0 h 264"/>
                <a:gd name="T2" fmla="*/ 0 w 432"/>
                <a:gd name="T3" fmla="*/ 0 h 264"/>
                <a:gd name="T4" fmla="*/ 0 w 432"/>
                <a:gd name="T5" fmla="*/ 264 h 264"/>
                <a:gd name="T6" fmla="*/ 0 60000 65536"/>
                <a:gd name="T7" fmla="*/ 0 60000 65536"/>
                <a:gd name="T8" fmla="*/ 0 60000 65536"/>
                <a:gd name="T9" fmla="*/ 0 w 432"/>
                <a:gd name="T10" fmla="*/ 0 h 264"/>
                <a:gd name="T11" fmla="*/ 432 w 432"/>
                <a:gd name="T12" fmla="*/ 264 h 26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32" h="264">
                  <a:moveTo>
                    <a:pt x="432" y="0"/>
                  </a:moveTo>
                  <a:lnTo>
                    <a:pt x="0" y="0"/>
                  </a:lnTo>
                  <a:lnTo>
                    <a:pt x="0" y="264"/>
                  </a:lnTo>
                </a:path>
              </a:pathLst>
            </a:cu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360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ＭＳ Ｐゴシック" panose="020B0600070205080204" pitchFamily="34" charset="-128"/>
                <a:cs typeface="Arial"/>
              </a:endParaRPr>
            </a:p>
          </p:txBody>
        </p:sp>
        <p:sp>
          <p:nvSpPr>
            <p:cNvPr id="9269" name="Freeform 10">
              <a:extLst>
                <a:ext uri="{FF2B5EF4-FFF2-40B4-BE49-F238E27FC236}">
                  <a16:creationId xmlns:a16="http://schemas.microsoft.com/office/drawing/2014/main" id="{7B544CCD-9C9A-4A18-AFAF-693E82C69696}"/>
                </a:ext>
              </a:extLst>
            </p:cNvPr>
            <p:cNvSpPr>
              <a:spLocks/>
            </p:cNvSpPr>
            <p:nvPr/>
          </p:nvSpPr>
          <p:spPr bwMode="auto">
            <a:xfrm>
              <a:off x="2112" y="1466"/>
              <a:ext cx="336" cy="264"/>
            </a:xfrm>
            <a:custGeom>
              <a:avLst/>
              <a:gdLst>
                <a:gd name="T0" fmla="*/ 0 w 336"/>
                <a:gd name="T1" fmla="*/ 0 h 264"/>
                <a:gd name="T2" fmla="*/ 336 w 336"/>
                <a:gd name="T3" fmla="*/ 0 h 264"/>
                <a:gd name="T4" fmla="*/ 336 w 336"/>
                <a:gd name="T5" fmla="*/ 264 h 264"/>
                <a:gd name="T6" fmla="*/ 0 60000 65536"/>
                <a:gd name="T7" fmla="*/ 0 60000 65536"/>
                <a:gd name="T8" fmla="*/ 0 60000 65536"/>
                <a:gd name="T9" fmla="*/ 0 w 336"/>
                <a:gd name="T10" fmla="*/ 0 h 264"/>
                <a:gd name="T11" fmla="*/ 336 w 336"/>
                <a:gd name="T12" fmla="*/ 264 h 26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36" h="264">
                  <a:moveTo>
                    <a:pt x="0" y="0"/>
                  </a:moveTo>
                  <a:lnTo>
                    <a:pt x="336" y="0"/>
                  </a:lnTo>
                  <a:lnTo>
                    <a:pt x="336" y="264"/>
                  </a:lnTo>
                </a:path>
              </a:pathLst>
            </a:cu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360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ＭＳ Ｐゴシック" panose="020B0600070205080204" pitchFamily="34" charset="-128"/>
                <a:cs typeface="Arial"/>
              </a:endParaRPr>
            </a:p>
          </p:txBody>
        </p:sp>
        <p:sp>
          <p:nvSpPr>
            <p:cNvPr id="9270" name="Rectangle 11">
              <a:extLst>
                <a:ext uri="{FF2B5EF4-FFF2-40B4-BE49-F238E27FC236}">
                  <a16:creationId xmlns:a16="http://schemas.microsoft.com/office/drawing/2014/main" id="{EB6438FF-3BF3-4DF5-8E8F-1DDC16E22EF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08" y="2114"/>
              <a:ext cx="145" cy="145"/>
            </a:xfrm>
            <a:prstGeom prst="rect">
              <a:avLst/>
            </a:prstGeom>
            <a:solidFill>
              <a:srgbClr val="0099CC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36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ＭＳ Ｐゴシック" panose="020B0600070205080204" pitchFamily="34" charset="-128"/>
                <a:cs typeface="Arial"/>
              </a:endParaRPr>
            </a:p>
          </p:txBody>
        </p:sp>
        <p:sp>
          <p:nvSpPr>
            <p:cNvPr id="9271" name="Rectangle 12">
              <a:extLst>
                <a:ext uri="{FF2B5EF4-FFF2-40B4-BE49-F238E27FC236}">
                  <a16:creationId xmlns:a16="http://schemas.microsoft.com/office/drawing/2014/main" id="{BC9947B0-5F44-4AFF-85B9-B9D630D4306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36" y="2114"/>
              <a:ext cx="145" cy="145"/>
            </a:xfrm>
            <a:prstGeom prst="rect">
              <a:avLst/>
            </a:prstGeom>
            <a:solidFill>
              <a:srgbClr val="0099CC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36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ＭＳ Ｐゴシック" panose="020B0600070205080204" pitchFamily="34" charset="-128"/>
                <a:cs typeface="Arial"/>
              </a:endParaRPr>
            </a:p>
          </p:txBody>
        </p:sp>
        <p:sp>
          <p:nvSpPr>
            <p:cNvPr id="9272" name="Rectangle 13">
              <a:extLst>
                <a:ext uri="{FF2B5EF4-FFF2-40B4-BE49-F238E27FC236}">
                  <a16:creationId xmlns:a16="http://schemas.microsoft.com/office/drawing/2014/main" id="{DCB540A7-1394-4103-BE2D-657BF50F4D0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12" y="2114"/>
              <a:ext cx="145" cy="145"/>
            </a:xfrm>
            <a:prstGeom prst="rect">
              <a:avLst/>
            </a:prstGeom>
            <a:solidFill>
              <a:srgbClr val="0099CC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36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ＭＳ Ｐゴシック" panose="020B0600070205080204" pitchFamily="34" charset="-128"/>
                <a:cs typeface="Arial"/>
              </a:endParaRPr>
            </a:p>
          </p:txBody>
        </p:sp>
        <p:sp>
          <p:nvSpPr>
            <p:cNvPr id="9273" name="Rectangle 14">
              <a:extLst>
                <a:ext uri="{FF2B5EF4-FFF2-40B4-BE49-F238E27FC236}">
                  <a16:creationId xmlns:a16="http://schemas.microsoft.com/office/drawing/2014/main" id="{1272DD0B-BFAA-4A94-96EF-2DFAEA19698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88" y="2114"/>
              <a:ext cx="145" cy="145"/>
            </a:xfrm>
            <a:prstGeom prst="rect">
              <a:avLst/>
            </a:prstGeom>
            <a:solidFill>
              <a:srgbClr val="0099CC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36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ＭＳ Ｐゴシック" panose="020B0600070205080204" pitchFamily="34" charset="-128"/>
                <a:cs typeface="Arial"/>
              </a:endParaRPr>
            </a:p>
          </p:txBody>
        </p:sp>
        <p:sp>
          <p:nvSpPr>
            <p:cNvPr id="9274" name="Rectangle 15">
              <a:extLst>
                <a:ext uri="{FF2B5EF4-FFF2-40B4-BE49-F238E27FC236}">
                  <a16:creationId xmlns:a16="http://schemas.microsoft.com/office/drawing/2014/main" id="{198922E2-B1B2-4F66-93DF-EC18BF7DB70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16" y="2402"/>
              <a:ext cx="145" cy="145"/>
            </a:xfrm>
            <a:prstGeom prst="rect">
              <a:avLst/>
            </a:prstGeom>
            <a:solidFill>
              <a:srgbClr val="0099CC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36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ＭＳ Ｐゴシック" panose="020B0600070205080204" pitchFamily="34" charset="-128"/>
                <a:cs typeface="Arial"/>
              </a:endParaRPr>
            </a:p>
          </p:txBody>
        </p:sp>
        <p:sp>
          <p:nvSpPr>
            <p:cNvPr id="9275" name="Rectangle 16">
              <a:extLst>
                <a:ext uri="{FF2B5EF4-FFF2-40B4-BE49-F238E27FC236}">
                  <a16:creationId xmlns:a16="http://schemas.microsoft.com/office/drawing/2014/main" id="{185F9D93-E5AE-45C0-B483-2CA7431E78A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52" y="2402"/>
              <a:ext cx="145" cy="145"/>
            </a:xfrm>
            <a:prstGeom prst="rect">
              <a:avLst/>
            </a:prstGeom>
            <a:solidFill>
              <a:srgbClr val="0099CC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36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ＭＳ Ｐゴシック" panose="020B0600070205080204" pitchFamily="34" charset="-128"/>
                <a:cs typeface="Arial"/>
              </a:endParaRPr>
            </a:p>
          </p:txBody>
        </p:sp>
        <p:sp>
          <p:nvSpPr>
            <p:cNvPr id="9276" name="Rectangle 17">
              <a:extLst>
                <a:ext uri="{FF2B5EF4-FFF2-40B4-BE49-F238E27FC236}">
                  <a16:creationId xmlns:a16="http://schemas.microsoft.com/office/drawing/2014/main" id="{1F5E120F-488A-477C-B458-574D1567BE9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68" y="2402"/>
              <a:ext cx="145" cy="145"/>
            </a:xfrm>
            <a:prstGeom prst="rect">
              <a:avLst/>
            </a:prstGeom>
            <a:solidFill>
              <a:srgbClr val="0099CC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36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ＭＳ Ｐゴシック" panose="020B0600070205080204" pitchFamily="34" charset="-128"/>
                <a:cs typeface="Arial"/>
              </a:endParaRPr>
            </a:p>
          </p:txBody>
        </p:sp>
        <p:sp>
          <p:nvSpPr>
            <p:cNvPr id="9277" name="Rectangle 18">
              <a:extLst>
                <a:ext uri="{FF2B5EF4-FFF2-40B4-BE49-F238E27FC236}">
                  <a16:creationId xmlns:a16="http://schemas.microsoft.com/office/drawing/2014/main" id="{541691A3-6CDE-48B7-AA19-696B4282A19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56" y="2402"/>
              <a:ext cx="145" cy="145"/>
            </a:xfrm>
            <a:prstGeom prst="rect">
              <a:avLst/>
            </a:prstGeom>
            <a:solidFill>
              <a:srgbClr val="0099CC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36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ＭＳ Ｐゴシック" panose="020B0600070205080204" pitchFamily="34" charset="-128"/>
                <a:cs typeface="Arial"/>
              </a:endParaRPr>
            </a:p>
          </p:txBody>
        </p:sp>
        <p:sp>
          <p:nvSpPr>
            <p:cNvPr id="9278" name="Rectangle 19">
              <a:extLst>
                <a:ext uri="{FF2B5EF4-FFF2-40B4-BE49-F238E27FC236}">
                  <a16:creationId xmlns:a16="http://schemas.microsoft.com/office/drawing/2014/main" id="{28D76C4E-536E-4451-B828-878EA96F84A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44" y="2402"/>
              <a:ext cx="145" cy="145"/>
            </a:xfrm>
            <a:prstGeom prst="rect">
              <a:avLst/>
            </a:prstGeom>
            <a:solidFill>
              <a:srgbClr val="0099CC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36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ＭＳ Ｐゴシック" panose="020B0600070205080204" pitchFamily="34" charset="-128"/>
                <a:cs typeface="Arial"/>
              </a:endParaRPr>
            </a:p>
          </p:txBody>
        </p:sp>
        <p:sp>
          <p:nvSpPr>
            <p:cNvPr id="9279" name="Rectangle 20">
              <a:extLst>
                <a:ext uri="{FF2B5EF4-FFF2-40B4-BE49-F238E27FC236}">
                  <a16:creationId xmlns:a16="http://schemas.microsoft.com/office/drawing/2014/main" id="{7FC4C360-CE50-4611-9AAB-A5F938DC491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28" y="2402"/>
              <a:ext cx="145" cy="145"/>
            </a:xfrm>
            <a:prstGeom prst="rect">
              <a:avLst/>
            </a:prstGeom>
            <a:solidFill>
              <a:srgbClr val="0099CC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36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ＭＳ Ｐゴシック" panose="020B0600070205080204" pitchFamily="34" charset="-128"/>
                <a:cs typeface="Arial"/>
              </a:endParaRPr>
            </a:p>
          </p:txBody>
        </p:sp>
        <p:sp>
          <p:nvSpPr>
            <p:cNvPr id="9280" name="Rectangle 21">
              <a:extLst>
                <a:ext uri="{FF2B5EF4-FFF2-40B4-BE49-F238E27FC236}">
                  <a16:creationId xmlns:a16="http://schemas.microsoft.com/office/drawing/2014/main" id="{34D081F6-9131-4226-BA42-AC3CAB88D61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96" y="2402"/>
              <a:ext cx="145" cy="145"/>
            </a:xfrm>
            <a:prstGeom prst="rect">
              <a:avLst/>
            </a:prstGeom>
            <a:solidFill>
              <a:srgbClr val="0099CC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36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ＭＳ Ｐゴシック" panose="020B0600070205080204" pitchFamily="34" charset="-128"/>
                <a:cs typeface="Arial"/>
              </a:endParaRPr>
            </a:p>
          </p:txBody>
        </p:sp>
        <p:sp>
          <p:nvSpPr>
            <p:cNvPr id="9281" name="Rectangle 22">
              <a:extLst>
                <a:ext uri="{FF2B5EF4-FFF2-40B4-BE49-F238E27FC236}">
                  <a16:creationId xmlns:a16="http://schemas.microsoft.com/office/drawing/2014/main" id="{21A6B87C-54D7-4638-A35F-682BA61F0C9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32" y="2402"/>
              <a:ext cx="145" cy="145"/>
            </a:xfrm>
            <a:prstGeom prst="rect">
              <a:avLst/>
            </a:prstGeom>
            <a:solidFill>
              <a:srgbClr val="0099CC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36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ＭＳ Ｐゴシック" panose="020B0600070205080204" pitchFamily="34" charset="-128"/>
                <a:cs typeface="Arial"/>
              </a:endParaRPr>
            </a:p>
          </p:txBody>
        </p:sp>
        <p:sp>
          <p:nvSpPr>
            <p:cNvPr id="9282" name="Freeform 23">
              <a:extLst>
                <a:ext uri="{FF2B5EF4-FFF2-40B4-BE49-F238E27FC236}">
                  <a16:creationId xmlns:a16="http://schemas.microsoft.com/office/drawing/2014/main" id="{4CDE4501-DE72-4FB6-B348-DBD63ED4532B}"/>
                </a:ext>
              </a:extLst>
            </p:cNvPr>
            <p:cNvSpPr>
              <a:spLocks/>
            </p:cNvSpPr>
            <p:nvPr/>
          </p:nvSpPr>
          <p:spPr bwMode="auto">
            <a:xfrm>
              <a:off x="1080" y="1850"/>
              <a:ext cx="216" cy="264"/>
            </a:xfrm>
            <a:custGeom>
              <a:avLst/>
              <a:gdLst>
                <a:gd name="T0" fmla="*/ 216 w 216"/>
                <a:gd name="T1" fmla="*/ 0 h 264"/>
                <a:gd name="T2" fmla="*/ 0 w 216"/>
                <a:gd name="T3" fmla="*/ 0 h 264"/>
                <a:gd name="T4" fmla="*/ 0 w 216"/>
                <a:gd name="T5" fmla="*/ 264 h 264"/>
                <a:gd name="T6" fmla="*/ 0 60000 65536"/>
                <a:gd name="T7" fmla="*/ 0 60000 65536"/>
                <a:gd name="T8" fmla="*/ 0 60000 65536"/>
                <a:gd name="T9" fmla="*/ 0 w 216"/>
                <a:gd name="T10" fmla="*/ 0 h 264"/>
                <a:gd name="T11" fmla="*/ 216 w 216"/>
                <a:gd name="T12" fmla="*/ 264 h 26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" h="264">
                  <a:moveTo>
                    <a:pt x="216" y="0"/>
                  </a:moveTo>
                  <a:lnTo>
                    <a:pt x="0" y="0"/>
                  </a:lnTo>
                  <a:lnTo>
                    <a:pt x="0" y="264"/>
                  </a:lnTo>
                </a:path>
              </a:pathLst>
            </a:cu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360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ＭＳ Ｐゴシック" panose="020B0600070205080204" pitchFamily="34" charset="-128"/>
                <a:cs typeface="Arial"/>
              </a:endParaRPr>
            </a:p>
          </p:txBody>
        </p:sp>
        <p:sp>
          <p:nvSpPr>
            <p:cNvPr id="9283" name="Freeform 24">
              <a:extLst>
                <a:ext uri="{FF2B5EF4-FFF2-40B4-BE49-F238E27FC236}">
                  <a16:creationId xmlns:a16="http://schemas.microsoft.com/office/drawing/2014/main" id="{22856A1E-A072-4F8D-B6E4-80587C736C13}"/>
                </a:ext>
              </a:extLst>
            </p:cNvPr>
            <p:cNvSpPr>
              <a:spLocks/>
            </p:cNvSpPr>
            <p:nvPr/>
          </p:nvSpPr>
          <p:spPr bwMode="auto">
            <a:xfrm>
              <a:off x="1488" y="1850"/>
              <a:ext cx="120" cy="264"/>
            </a:xfrm>
            <a:custGeom>
              <a:avLst/>
              <a:gdLst>
                <a:gd name="T0" fmla="*/ 0 w 120"/>
                <a:gd name="T1" fmla="*/ 0 h 264"/>
                <a:gd name="T2" fmla="*/ 120 w 120"/>
                <a:gd name="T3" fmla="*/ 0 h 264"/>
                <a:gd name="T4" fmla="*/ 120 w 120"/>
                <a:gd name="T5" fmla="*/ 264 h 264"/>
                <a:gd name="T6" fmla="*/ 0 60000 65536"/>
                <a:gd name="T7" fmla="*/ 0 60000 65536"/>
                <a:gd name="T8" fmla="*/ 0 60000 65536"/>
                <a:gd name="T9" fmla="*/ 0 w 120"/>
                <a:gd name="T10" fmla="*/ 0 h 264"/>
                <a:gd name="T11" fmla="*/ 120 w 120"/>
                <a:gd name="T12" fmla="*/ 264 h 26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20" h="264">
                  <a:moveTo>
                    <a:pt x="0" y="0"/>
                  </a:moveTo>
                  <a:lnTo>
                    <a:pt x="120" y="0"/>
                  </a:lnTo>
                  <a:lnTo>
                    <a:pt x="120" y="264"/>
                  </a:lnTo>
                </a:path>
              </a:pathLst>
            </a:cu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360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ＭＳ Ｐゴシック" panose="020B0600070205080204" pitchFamily="34" charset="-128"/>
                <a:cs typeface="Arial"/>
              </a:endParaRPr>
            </a:p>
          </p:txBody>
        </p:sp>
        <p:sp>
          <p:nvSpPr>
            <p:cNvPr id="9284" name="Freeform 25">
              <a:extLst>
                <a:ext uri="{FF2B5EF4-FFF2-40B4-BE49-F238E27FC236}">
                  <a16:creationId xmlns:a16="http://schemas.microsoft.com/office/drawing/2014/main" id="{6C4C6612-33A2-44C6-96B4-6614691C0709}"/>
                </a:ext>
              </a:extLst>
            </p:cNvPr>
            <p:cNvSpPr>
              <a:spLocks/>
            </p:cNvSpPr>
            <p:nvPr/>
          </p:nvSpPr>
          <p:spPr bwMode="auto">
            <a:xfrm>
              <a:off x="888" y="2186"/>
              <a:ext cx="120" cy="216"/>
            </a:xfrm>
            <a:custGeom>
              <a:avLst/>
              <a:gdLst>
                <a:gd name="T0" fmla="*/ 120 w 120"/>
                <a:gd name="T1" fmla="*/ 0 h 216"/>
                <a:gd name="T2" fmla="*/ 0 w 120"/>
                <a:gd name="T3" fmla="*/ 0 h 216"/>
                <a:gd name="T4" fmla="*/ 0 w 120"/>
                <a:gd name="T5" fmla="*/ 216 h 216"/>
                <a:gd name="T6" fmla="*/ 0 60000 65536"/>
                <a:gd name="T7" fmla="*/ 0 60000 65536"/>
                <a:gd name="T8" fmla="*/ 0 60000 65536"/>
                <a:gd name="T9" fmla="*/ 0 w 120"/>
                <a:gd name="T10" fmla="*/ 0 h 216"/>
                <a:gd name="T11" fmla="*/ 120 w 120"/>
                <a:gd name="T12" fmla="*/ 216 h 21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20" h="216">
                  <a:moveTo>
                    <a:pt x="120" y="0"/>
                  </a:moveTo>
                  <a:lnTo>
                    <a:pt x="0" y="0"/>
                  </a:lnTo>
                  <a:lnTo>
                    <a:pt x="0" y="216"/>
                  </a:lnTo>
                </a:path>
              </a:pathLst>
            </a:cu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360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ＭＳ Ｐゴシック" panose="020B0600070205080204" pitchFamily="34" charset="-128"/>
                <a:cs typeface="Arial"/>
              </a:endParaRPr>
            </a:p>
          </p:txBody>
        </p:sp>
        <p:sp>
          <p:nvSpPr>
            <p:cNvPr id="9285" name="Freeform 26">
              <a:extLst>
                <a:ext uri="{FF2B5EF4-FFF2-40B4-BE49-F238E27FC236}">
                  <a16:creationId xmlns:a16="http://schemas.microsoft.com/office/drawing/2014/main" id="{939851C7-5B29-4153-B410-4A9C415FBD73}"/>
                </a:ext>
              </a:extLst>
            </p:cNvPr>
            <p:cNvSpPr>
              <a:spLocks/>
            </p:cNvSpPr>
            <p:nvPr/>
          </p:nvSpPr>
          <p:spPr bwMode="auto">
            <a:xfrm>
              <a:off x="1152" y="2186"/>
              <a:ext cx="72" cy="216"/>
            </a:xfrm>
            <a:custGeom>
              <a:avLst/>
              <a:gdLst>
                <a:gd name="T0" fmla="*/ 0 w 72"/>
                <a:gd name="T1" fmla="*/ 0 h 216"/>
                <a:gd name="T2" fmla="*/ 72 w 72"/>
                <a:gd name="T3" fmla="*/ 0 h 216"/>
                <a:gd name="T4" fmla="*/ 72 w 72"/>
                <a:gd name="T5" fmla="*/ 216 h 216"/>
                <a:gd name="T6" fmla="*/ 0 60000 65536"/>
                <a:gd name="T7" fmla="*/ 0 60000 65536"/>
                <a:gd name="T8" fmla="*/ 0 60000 65536"/>
                <a:gd name="T9" fmla="*/ 0 w 72"/>
                <a:gd name="T10" fmla="*/ 0 h 216"/>
                <a:gd name="T11" fmla="*/ 72 w 72"/>
                <a:gd name="T12" fmla="*/ 216 h 21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72" h="216">
                  <a:moveTo>
                    <a:pt x="0" y="0"/>
                  </a:moveTo>
                  <a:lnTo>
                    <a:pt x="72" y="0"/>
                  </a:lnTo>
                  <a:lnTo>
                    <a:pt x="72" y="216"/>
                  </a:lnTo>
                </a:path>
              </a:pathLst>
            </a:cu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360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ＭＳ Ｐゴシック" panose="020B0600070205080204" pitchFamily="34" charset="-128"/>
                <a:cs typeface="Arial"/>
              </a:endParaRPr>
            </a:p>
          </p:txBody>
        </p:sp>
        <p:sp>
          <p:nvSpPr>
            <p:cNvPr id="9286" name="Freeform 27">
              <a:extLst>
                <a:ext uri="{FF2B5EF4-FFF2-40B4-BE49-F238E27FC236}">
                  <a16:creationId xmlns:a16="http://schemas.microsoft.com/office/drawing/2014/main" id="{5C90C170-81C3-4FD3-987B-0EFB1363449D}"/>
                </a:ext>
              </a:extLst>
            </p:cNvPr>
            <p:cNvSpPr>
              <a:spLocks/>
            </p:cNvSpPr>
            <p:nvPr/>
          </p:nvSpPr>
          <p:spPr bwMode="auto">
            <a:xfrm>
              <a:off x="1416" y="2186"/>
              <a:ext cx="120" cy="216"/>
            </a:xfrm>
            <a:custGeom>
              <a:avLst/>
              <a:gdLst>
                <a:gd name="T0" fmla="*/ 120 w 120"/>
                <a:gd name="T1" fmla="*/ 0 h 216"/>
                <a:gd name="T2" fmla="*/ 0 w 120"/>
                <a:gd name="T3" fmla="*/ 0 h 216"/>
                <a:gd name="T4" fmla="*/ 0 w 120"/>
                <a:gd name="T5" fmla="*/ 216 h 216"/>
                <a:gd name="T6" fmla="*/ 0 60000 65536"/>
                <a:gd name="T7" fmla="*/ 0 60000 65536"/>
                <a:gd name="T8" fmla="*/ 0 60000 65536"/>
                <a:gd name="T9" fmla="*/ 0 w 120"/>
                <a:gd name="T10" fmla="*/ 0 h 216"/>
                <a:gd name="T11" fmla="*/ 120 w 120"/>
                <a:gd name="T12" fmla="*/ 216 h 21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20" h="216">
                  <a:moveTo>
                    <a:pt x="120" y="0"/>
                  </a:moveTo>
                  <a:lnTo>
                    <a:pt x="0" y="0"/>
                  </a:lnTo>
                  <a:lnTo>
                    <a:pt x="0" y="216"/>
                  </a:lnTo>
                </a:path>
              </a:pathLst>
            </a:cu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360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ＭＳ Ｐゴシック" panose="020B0600070205080204" pitchFamily="34" charset="-128"/>
                <a:cs typeface="Arial"/>
              </a:endParaRPr>
            </a:p>
          </p:txBody>
        </p:sp>
        <p:sp>
          <p:nvSpPr>
            <p:cNvPr id="9287" name="Freeform 28">
              <a:extLst>
                <a:ext uri="{FF2B5EF4-FFF2-40B4-BE49-F238E27FC236}">
                  <a16:creationId xmlns:a16="http://schemas.microsoft.com/office/drawing/2014/main" id="{D6212A71-B90E-4E5A-980F-0854A965A1ED}"/>
                </a:ext>
              </a:extLst>
            </p:cNvPr>
            <p:cNvSpPr>
              <a:spLocks/>
            </p:cNvSpPr>
            <p:nvPr/>
          </p:nvSpPr>
          <p:spPr bwMode="auto">
            <a:xfrm>
              <a:off x="1680" y="2186"/>
              <a:ext cx="120" cy="216"/>
            </a:xfrm>
            <a:custGeom>
              <a:avLst/>
              <a:gdLst>
                <a:gd name="T0" fmla="*/ 0 w 120"/>
                <a:gd name="T1" fmla="*/ 0 h 216"/>
                <a:gd name="T2" fmla="*/ 120 w 120"/>
                <a:gd name="T3" fmla="*/ 0 h 216"/>
                <a:gd name="T4" fmla="*/ 120 w 120"/>
                <a:gd name="T5" fmla="*/ 216 h 216"/>
                <a:gd name="T6" fmla="*/ 0 60000 65536"/>
                <a:gd name="T7" fmla="*/ 0 60000 65536"/>
                <a:gd name="T8" fmla="*/ 0 60000 65536"/>
                <a:gd name="T9" fmla="*/ 0 w 120"/>
                <a:gd name="T10" fmla="*/ 0 h 216"/>
                <a:gd name="T11" fmla="*/ 120 w 120"/>
                <a:gd name="T12" fmla="*/ 216 h 21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20" h="216">
                  <a:moveTo>
                    <a:pt x="0" y="0"/>
                  </a:moveTo>
                  <a:lnTo>
                    <a:pt x="120" y="0"/>
                  </a:lnTo>
                  <a:lnTo>
                    <a:pt x="120" y="216"/>
                  </a:lnTo>
                </a:path>
              </a:pathLst>
            </a:cu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360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ＭＳ Ｐゴシック" panose="020B0600070205080204" pitchFamily="34" charset="-128"/>
                <a:cs typeface="Arial"/>
              </a:endParaRPr>
            </a:p>
          </p:txBody>
        </p:sp>
        <p:sp>
          <p:nvSpPr>
            <p:cNvPr id="9288" name="Freeform 29">
              <a:extLst>
                <a:ext uri="{FF2B5EF4-FFF2-40B4-BE49-F238E27FC236}">
                  <a16:creationId xmlns:a16="http://schemas.microsoft.com/office/drawing/2014/main" id="{1400A15C-4047-4864-B9B9-87E3D4D89028}"/>
                </a:ext>
              </a:extLst>
            </p:cNvPr>
            <p:cNvSpPr>
              <a:spLocks/>
            </p:cNvSpPr>
            <p:nvPr/>
          </p:nvSpPr>
          <p:spPr bwMode="auto">
            <a:xfrm>
              <a:off x="2040" y="2186"/>
              <a:ext cx="72" cy="216"/>
            </a:xfrm>
            <a:custGeom>
              <a:avLst/>
              <a:gdLst>
                <a:gd name="T0" fmla="*/ 72 w 72"/>
                <a:gd name="T1" fmla="*/ 0 h 216"/>
                <a:gd name="T2" fmla="*/ 0 w 72"/>
                <a:gd name="T3" fmla="*/ 0 h 216"/>
                <a:gd name="T4" fmla="*/ 0 w 72"/>
                <a:gd name="T5" fmla="*/ 216 h 216"/>
                <a:gd name="T6" fmla="*/ 0 60000 65536"/>
                <a:gd name="T7" fmla="*/ 0 60000 65536"/>
                <a:gd name="T8" fmla="*/ 0 60000 65536"/>
                <a:gd name="T9" fmla="*/ 0 w 72"/>
                <a:gd name="T10" fmla="*/ 0 h 216"/>
                <a:gd name="T11" fmla="*/ 72 w 72"/>
                <a:gd name="T12" fmla="*/ 216 h 21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72" h="216">
                  <a:moveTo>
                    <a:pt x="72" y="0"/>
                  </a:moveTo>
                  <a:lnTo>
                    <a:pt x="0" y="0"/>
                  </a:lnTo>
                  <a:lnTo>
                    <a:pt x="0" y="216"/>
                  </a:lnTo>
                </a:path>
              </a:pathLst>
            </a:cu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360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ＭＳ Ｐゴシック" panose="020B0600070205080204" pitchFamily="34" charset="-128"/>
                <a:cs typeface="Arial"/>
              </a:endParaRPr>
            </a:p>
          </p:txBody>
        </p:sp>
        <p:sp>
          <p:nvSpPr>
            <p:cNvPr id="9289" name="Freeform 30">
              <a:extLst>
                <a:ext uri="{FF2B5EF4-FFF2-40B4-BE49-F238E27FC236}">
                  <a16:creationId xmlns:a16="http://schemas.microsoft.com/office/drawing/2014/main" id="{2147E023-2082-4111-ABA1-4A2AEC6D731B}"/>
                </a:ext>
              </a:extLst>
            </p:cNvPr>
            <p:cNvSpPr>
              <a:spLocks/>
            </p:cNvSpPr>
            <p:nvPr/>
          </p:nvSpPr>
          <p:spPr bwMode="auto">
            <a:xfrm>
              <a:off x="2256" y="2186"/>
              <a:ext cx="72" cy="216"/>
            </a:xfrm>
            <a:custGeom>
              <a:avLst/>
              <a:gdLst>
                <a:gd name="T0" fmla="*/ 0 w 72"/>
                <a:gd name="T1" fmla="*/ 0 h 216"/>
                <a:gd name="T2" fmla="*/ 72 w 72"/>
                <a:gd name="T3" fmla="*/ 0 h 216"/>
                <a:gd name="T4" fmla="*/ 72 w 72"/>
                <a:gd name="T5" fmla="*/ 216 h 216"/>
                <a:gd name="T6" fmla="*/ 0 60000 65536"/>
                <a:gd name="T7" fmla="*/ 0 60000 65536"/>
                <a:gd name="T8" fmla="*/ 0 60000 65536"/>
                <a:gd name="T9" fmla="*/ 0 w 72"/>
                <a:gd name="T10" fmla="*/ 0 h 216"/>
                <a:gd name="T11" fmla="*/ 72 w 72"/>
                <a:gd name="T12" fmla="*/ 216 h 21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72" h="216">
                  <a:moveTo>
                    <a:pt x="0" y="0"/>
                  </a:moveTo>
                  <a:lnTo>
                    <a:pt x="72" y="0"/>
                  </a:lnTo>
                  <a:lnTo>
                    <a:pt x="72" y="216"/>
                  </a:lnTo>
                </a:path>
              </a:pathLst>
            </a:cu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360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ＭＳ Ｐゴシック" panose="020B0600070205080204" pitchFamily="34" charset="-128"/>
                <a:cs typeface="Arial"/>
              </a:endParaRPr>
            </a:p>
          </p:txBody>
        </p:sp>
        <p:sp>
          <p:nvSpPr>
            <p:cNvPr id="9290" name="Freeform 31">
              <a:extLst>
                <a:ext uri="{FF2B5EF4-FFF2-40B4-BE49-F238E27FC236}">
                  <a16:creationId xmlns:a16="http://schemas.microsoft.com/office/drawing/2014/main" id="{33893FD0-B853-4E23-A3FE-25CCDC2D38FA}"/>
                </a:ext>
              </a:extLst>
            </p:cNvPr>
            <p:cNvSpPr>
              <a:spLocks/>
            </p:cNvSpPr>
            <p:nvPr/>
          </p:nvSpPr>
          <p:spPr bwMode="auto">
            <a:xfrm>
              <a:off x="2568" y="2186"/>
              <a:ext cx="120" cy="216"/>
            </a:xfrm>
            <a:custGeom>
              <a:avLst/>
              <a:gdLst>
                <a:gd name="T0" fmla="*/ 120 w 120"/>
                <a:gd name="T1" fmla="*/ 0 h 216"/>
                <a:gd name="T2" fmla="*/ 0 w 120"/>
                <a:gd name="T3" fmla="*/ 0 h 216"/>
                <a:gd name="T4" fmla="*/ 0 w 120"/>
                <a:gd name="T5" fmla="*/ 216 h 216"/>
                <a:gd name="T6" fmla="*/ 0 60000 65536"/>
                <a:gd name="T7" fmla="*/ 0 60000 65536"/>
                <a:gd name="T8" fmla="*/ 0 60000 65536"/>
                <a:gd name="T9" fmla="*/ 0 w 120"/>
                <a:gd name="T10" fmla="*/ 0 h 216"/>
                <a:gd name="T11" fmla="*/ 120 w 120"/>
                <a:gd name="T12" fmla="*/ 216 h 21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20" h="216">
                  <a:moveTo>
                    <a:pt x="120" y="0"/>
                  </a:moveTo>
                  <a:lnTo>
                    <a:pt x="0" y="0"/>
                  </a:lnTo>
                  <a:lnTo>
                    <a:pt x="0" y="216"/>
                  </a:lnTo>
                </a:path>
              </a:pathLst>
            </a:cu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360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ＭＳ Ｐゴシック" panose="020B0600070205080204" pitchFamily="34" charset="-128"/>
                <a:cs typeface="Arial"/>
              </a:endParaRPr>
            </a:p>
          </p:txBody>
        </p:sp>
        <p:sp>
          <p:nvSpPr>
            <p:cNvPr id="9291" name="Freeform 32">
              <a:extLst>
                <a:ext uri="{FF2B5EF4-FFF2-40B4-BE49-F238E27FC236}">
                  <a16:creationId xmlns:a16="http://schemas.microsoft.com/office/drawing/2014/main" id="{27B89B31-AB14-42DF-8D52-82BD1BFAE90B}"/>
                </a:ext>
              </a:extLst>
            </p:cNvPr>
            <p:cNvSpPr>
              <a:spLocks/>
            </p:cNvSpPr>
            <p:nvPr/>
          </p:nvSpPr>
          <p:spPr bwMode="auto">
            <a:xfrm>
              <a:off x="2832" y="2186"/>
              <a:ext cx="72" cy="216"/>
            </a:xfrm>
            <a:custGeom>
              <a:avLst/>
              <a:gdLst>
                <a:gd name="T0" fmla="*/ 0 w 72"/>
                <a:gd name="T1" fmla="*/ 0 h 216"/>
                <a:gd name="T2" fmla="*/ 72 w 72"/>
                <a:gd name="T3" fmla="*/ 0 h 216"/>
                <a:gd name="T4" fmla="*/ 72 w 72"/>
                <a:gd name="T5" fmla="*/ 216 h 216"/>
                <a:gd name="T6" fmla="*/ 0 60000 65536"/>
                <a:gd name="T7" fmla="*/ 0 60000 65536"/>
                <a:gd name="T8" fmla="*/ 0 60000 65536"/>
                <a:gd name="T9" fmla="*/ 0 w 72"/>
                <a:gd name="T10" fmla="*/ 0 h 216"/>
                <a:gd name="T11" fmla="*/ 72 w 72"/>
                <a:gd name="T12" fmla="*/ 216 h 21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72" h="216">
                  <a:moveTo>
                    <a:pt x="0" y="0"/>
                  </a:moveTo>
                  <a:lnTo>
                    <a:pt x="72" y="0"/>
                  </a:lnTo>
                  <a:lnTo>
                    <a:pt x="72" y="216"/>
                  </a:lnTo>
                </a:path>
              </a:pathLst>
            </a:cu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360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ＭＳ Ｐゴシック" panose="020B0600070205080204" pitchFamily="34" charset="-128"/>
                <a:cs typeface="Arial"/>
              </a:endParaRPr>
            </a:p>
          </p:txBody>
        </p:sp>
        <p:sp>
          <p:nvSpPr>
            <p:cNvPr id="9292" name="Freeform 33">
              <a:extLst>
                <a:ext uri="{FF2B5EF4-FFF2-40B4-BE49-F238E27FC236}">
                  <a16:creationId xmlns:a16="http://schemas.microsoft.com/office/drawing/2014/main" id="{48DA6E65-4857-4907-9F1C-046BE99111B3}"/>
                </a:ext>
              </a:extLst>
            </p:cNvPr>
            <p:cNvSpPr>
              <a:spLocks/>
            </p:cNvSpPr>
            <p:nvPr/>
          </p:nvSpPr>
          <p:spPr bwMode="auto">
            <a:xfrm>
              <a:off x="2184" y="1850"/>
              <a:ext cx="168" cy="264"/>
            </a:xfrm>
            <a:custGeom>
              <a:avLst/>
              <a:gdLst>
                <a:gd name="T0" fmla="*/ 168 w 168"/>
                <a:gd name="T1" fmla="*/ 0 h 264"/>
                <a:gd name="T2" fmla="*/ 0 w 168"/>
                <a:gd name="T3" fmla="*/ 0 h 264"/>
                <a:gd name="T4" fmla="*/ 0 w 168"/>
                <a:gd name="T5" fmla="*/ 264 h 264"/>
                <a:gd name="T6" fmla="*/ 0 60000 65536"/>
                <a:gd name="T7" fmla="*/ 0 60000 65536"/>
                <a:gd name="T8" fmla="*/ 0 60000 65536"/>
                <a:gd name="T9" fmla="*/ 0 w 168"/>
                <a:gd name="T10" fmla="*/ 0 h 264"/>
                <a:gd name="T11" fmla="*/ 168 w 168"/>
                <a:gd name="T12" fmla="*/ 264 h 26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68" h="264">
                  <a:moveTo>
                    <a:pt x="168" y="0"/>
                  </a:moveTo>
                  <a:lnTo>
                    <a:pt x="0" y="0"/>
                  </a:lnTo>
                  <a:lnTo>
                    <a:pt x="0" y="264"/>
                  </a:lnTo>
                </a:path>
              </a:pathLst>
            </a:cu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360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ＭＳ Ｐゴシック" panose="020B0600070205080204" pitchFamily="34" charset="-128"/>
                <a:cs typeface="Arial"/>
              </a:endParaRPr>
            </a:p>
          </p:txBody>
        </p:sp>
        <p:sp>
          <p:nvSpPr>
            <p:cNvPr id="9293" name="Freeform 34">
              <a:extLst>
                <a:ext uri="{FF2B5EF4-FFF2-40B4-BE49-F238E27FC236}">
                  <a16:creationId xmlns:a16="http://schemas.microsoft.com/office/drawing/2014/main" id="{8A082D62-A854-474B-8982-D18D012EE0DA}"/>
                </a:ext>
              </a:extLst>
            </p:cNvPr>
            <p:cNvSpPr>
              <a:spLocks/>
            </p:cNvSpPr>
            <p:nvPr/>
          </p:nvSpPr>
          <p:spPr bwMode="auto">
            <a:xfrm>
              <a:off x="2544" y="1850"/>
              <a:ext cx="216" cy="264"/>
            </a:xfrm>
            <a:custGeom>
              <a:avLst/>
              <a:gdLst>
                <a:gd name="T0" fmla="*/ 0 w 216"/>
                <a:gd name="T1" fmla="*/ 0 h 264"/>
                <a:gd name="T2" fmla="*/ 216 w 216"/>
                <a:gd name="T3" fmla="*/ 0 h 264"/>
                <a:gd name="T4" fmla="*/ 216 w 216"/>
                <a:gd name="T5" fmla="*/ 264 h 264"/>
                <a:gd name="T6" fmla="*/ 0 60000 65536"/>
                <a:gd name="T7" fmla="*/ 0 60000 65536"/>
                <a:gd name="T8" fmla="*/ 0 60000 65536"/>
                <a:gd name="T9" fmla="*/ 0 w 216"/>
                <a:gd name="T10" fmla="*/ 0 h 264"/>
                <a:gd name="T11" fmla="*/ 216 w 216"/>
                <a:gd name="T12" fmla="*/ 264 h 26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" h="264">
                  <a:moveTo>
                    <a:pt x="0" y="0"/>
                  </a:moveTo>
                  <a:lnTo>
                    <a:pt x="216" y="0"/>
                  </a:lnTo>
                  <a:lnTo>
                    <a:pt x="216" y="264"/>
                  </a:lnTo>
                </a:path>
              </a:pathLst>
            </a:cu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360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ＭＳ Ｐゴシック" panose="020B0600070205080204" pitchFamily="34" charset="-128"/>
                <a:cs typeface="Arial"/>
              </a:endParaRPr>
            </a:p>
          </p:txBody>
        </p:sp>
        <p:sp>
          <p:nvSpPr>
            <p:cNvPr id="9294" name="Freeform 35">
              <a:extLst>
                <a:ext uri="{FF2B5EF4-FFF2-40B4-BE49-F238E27FC236}">
                  <a16:creationId xmlns:a16="http://schemas.microsoft.com/office/drawing/2014/main" id="{1A9B13B8-EC0A-4FA7-BE08-E50081F99C13}"/>
                </a:ext>
              </a:extLst>
            </p:cNvPr>
            <p:cNvSpPr>
              <a:spLocks/>
            </p:cNvSpPr>
            <p:nvPr/>
          </p:nvSpPr>
          <p:spPr bwMode="auto">
            <a:xfrm>
              <a:off x="3552" y="962"/>
              <a:ext cx="720" cy="384"/>
            </a:xfrm>
            <a:custGeom>
              <a:avLst/>
              <a:gdLst>
                <a:gd name="T0" fmla="*/ 0 w 864"/>
                <a:gd name="T1" fmla="*/ 0 h 384"/>
                <a:gd name="T2" fmla="*/ 864 w 864"/>
                <a:gd name="T3" fmla="*/ 0 h 384"/>
                <a:gd name="T4" fmla="*/ 864 w 864"/>
                <a:gd name="T5" fmla="*/ 384 h 384"/>
                <a:gd name="T6" fmla="*/ 0 60000 65536"/>
                <a:gd name="T7" fmla="*/ 0 60000 65536"/>
                <a:gd name="T8" fmla="*/ 0 60000 65536"/>
                <a:gd name="T9" fmla="*/ 0 w 864"/>
                <a:gd name="T10" fmla="*/ 0 h 384"/>
                <a:gd name="T11" fmla="*/ 864 w 864"/>
                <a:gd name="T12" fmla="*/ 384 h 38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864" h="384">
                  <a:moveTo>
                    <a:pt x="0" y="0"/>
                  </a:moveTo>
                  <a:lnTo>
                    <a:pt x="864" y="0"/>
                  </a:lnTo>
                  <a:lnTo>
                    <a:pt x="864" y="384"/>
                  </a:lnTo>
                </a:path>
              </a:pathLst>
            </a:cu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360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ＭＳ Ｐゴシック" panose="020B0600070205080204" pitchFamily="34" charset="-128"/>
                <a:cs typeface="Arial"/>
              </a:endParaRPr>
            </a:p>
          </p:txBody>
        </p:sp>
        <p:sp>
          <p:nvSpPr>
            <p:cNvPr id="9295" name="Rectangle 36">
              <a:extLst>
                <a:ext uri="{FF2B5EF4-FFF2-40B4-BE49-F238E27FC236}">
                  <a16:creationId xmlns:a16="http://schemas.microsoft.com/office/drawing/2014/main" id="{38D78DBE-A429-4DE7-BFC2-6FE9E7BF8B8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20" y="2402"/>
              <a:ext cx="145" cy="145"/>
            </a:xfrm>
            <a:prstGeom prst="rect">
              <a:avLst/>
            </a:prstGeom>
            <a:solidFill>
              <a:srgbClr val="0099CC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36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ＭＳ Ｐゴシック" panose="020B0600070205080204" pitchFamily="34" charset="-128"/>
                <a:cs typeface="Arial"/>
              </a:endParaRPr>
            </a:p>
          </p:txBody>
        </p:sp>
        <p:sp>
          <p:nvSpPr>
            <p:cNvPr id="9296" name="Rectangle 37">
              <a:extLst>
                <a:ext uri="{FF2B5EF4-FFF2-40B4-BE49-F238E27FC236}">
                  <a16:creationId xmlns:a16="http://schemas.microsoft.com/office/drawing/2014/main" id="{7B086DF3-E556-47B2-8D15-B86BE2357CF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56" y="1730"/>
              <a:ext cx="193" cy="241"/>
            </a:xfrm>
            <a:prstGeom prst="rect">
              <a:avLst/>
            </a:prstGeom>
            <a:solidFill>
              <a:srgbClr val="0099CC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36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ＭＳ Ｐゴシック" panose="020B0600070205080204" pitchFamily="34" charset="-128"/>
                <a:cs typeface="Arial"/>
              </a:endParaRPr>
            </a:p>
          </p:txBody>
        </p:sp>
        <p:sp>
          <p:nvSpPr>
            <p:cNvPr id="9297" name="Rectangle 38">
              <a:extLst>
                <a:ext uri="{FF2B5EF4-FFF2-40B4-BE49-F238E27FC236}">
                  <a16:creationId xmlns:a16="http://schemas.microsoft.com/office/drawing/2014/main" id="{8D4B34D7-B678-4FE5-8B58-64372D0F4A0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28" y="1346"/>
              <a:ext cx="289" cy="241"/>
            </a:xfrm>
            <a:prstGeom prst="rect">
              <a:avLst/>
            </a:prstGeom>
            <a:solidFill>
              <a:srgbClr val="0099CC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36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ＭＳ Ｐゴシック" panose="020B0600070205080204" pitchFamily="34" charset="-128"/>
                <a:cs typeface="Arial"/>
              </a:endParaRPr>
            </a:p>
          </p:txBody>
        </p:sp>
        <p:sp>
          <p:nvSpPr>
            <p:cNvPr id="9298" name="Rectangle 39">
              <a:extLst>
                <a:ext uri="{FF2B5EF4-FFF2-40B4-BE49-F238E27FC236}">
                  <a16:creationId xmlns:a16="http://schemas.microsoft.com/office/drawing/2014/main" id="{37B2005F-1104-4A44-BC69-F51D40A5570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00" y="1730"/>
              <a:ext cx="193" cy="241"/>
            </a:xfrm>
            <a:prstGeom prst="rect">
              <a:avLst/>
            </a:prstGeom>
            <a:solidFill>
              <a:srgbClr val="0099CC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36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ＭＳ Ｐゴシック" panose="020B0600070205080204" pitchFamily="34" charset="-128"/>
                <a:cs typeface="Arial"/>
              </a:endParaRPr>
            </a:p>
          </p:txBody>
        </p:sp>
        <p:sp>
          <p:nvSpPr>
            <p:cNvPr id="9299" name="Freeform 40">
              <a:extLst>
                <a:ext uri="{FF2B5EF4-FFF2-40B4-BE49-F238E27FC236}">
                  <a16:creationId xmlns:a16="http://schemas.microsoft.com/office/drawing/2014/main" id="{21CCBBF4-2131-4F4E-9E0C-02E5E2F8F7CB}"/>
                </a:ext>
              </a:extLst>
            </p:cNvPr>
            <p:cNvSpPr>
              <a:spLocks/>
            </p:cNvSpPr>
            <p:nvPr/>
          </p:nvSpPr>
          <p:spPr bwMode="auto">
            <a:xfrm>
              <a:off x="3696" y="1466"/>
              <a:ext cx="432" cy="264"/>
            </a:xfrm>
            <a:custGeom>
              <a:avLst/>
              <a:gdLst>
                <a:gd name="T0" fmla="*/ 432 w 432"/>
                <a:gd name="T1" fmla="*/ 0 h 264"/>
                <a:gd name="T2" fmla="*/ 0 w 432"/>
                <a:gd name="T3" fmla="*/ 0 h 264"/>
                <a:gd name="T4" fmla="*/ 0 w 432"/>
                <a:gd name="T5" fmla="*/ 264 h 264"/>
                <a:gd name="T6" fmla="*/ 0 60000 65536"/>
                <a:gd name="T7" fmla="*/ 0 60000 65536"/>
                <a:gd name="T8" fmla="*/ 0 60000 65536"/>
                <a:gd name="T9" fmla="*/ 0 w 432"/>
                <a:gd name="T10" fmla="*/ 0 h 264"/>
                <a:gd name="T11" fmla="*/ 432 w 432"/>
                <a:gd name="T12" fmla="*/ 264 h 26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32" h="264">
                  <a:moveTo>
                    <a:pt x="432" y="0"/>
                  </a:moveTo>
                  <a:lnTo>
                    <a:pt x="0" y="0"/>
                  </a:lnTo>
                  <a:lnTo>
                    <a:pt x="0" y="264"/>
                  </a:lnTo>
                </a:path>
              </a:pathLst>
            </a:cu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360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ＭＳ Ｐゴシック" panose="020B0600070205080204" pitchFamily="34" charset="-128"/>
                <a:cs typeface="Arial"/>
              </a:endParaRPr>
            </a:p>
          </p:txBody>
        </p:sp>
        <p:sp>
          <p:nvSpPr>
            <p:cNvPr id="9300" name="Freeform 41">
              <a:extLst>
                <a:ext uri="{FF2B5EF4-FFF2-40B4-BE49-F238E27FC236}">
                  <a16:creationId xmlns:a16="http://schemas.microsoft.com/office/drawing/2014/main" id="{0D2C935D-0A01-4930-854B-4D60D5DA52AF}"/>
                </a:ext>
              </a:extLst>
            </p:cNvPr>
            <p:cNvSpPr>
              <a:spLocks/>
            </p:cNvSpPr>
            <p:nvPr/>
          </p:nvSpPr>
          <p:spPr bwMode="auto">
            <a:xfrm>
              <a:off x="4416" y="1466"/>
              <a:ext cx="336" cy="264"/>
            </a:xfrm>
            <a:custGeom>
              <a:avLst/>
              <a:gdLst>
                <a:gd name="T0" fmla="*/ 0 w 336"/>
                <a:gd name="T1" fmla="*/ 0 h 264"/>
                <a:gd name="T2" fmla="*/ 336 w 336"/>
                <a:gd name="T3" fmla="*/ 0 h 264"/>
                <a:gd name="T4" fmla="*/ 336 w 336"/>
                <a:gd name="T5" fmla="*/ 264 h 264"/>
                <a:gd name="T6" fmla="*/ 0 60000 65536"/>
                <a:gd name="T7" fmla="*/ 0 60000 65536"/>
                <a:gd name="T8" fmla="*/ 0 60000 65536"/>
                <a:gd name="T9" fmla="*/ 0 w 336"/>
                <a:gd name="T10" fmla="*/ 0 h 264"/>
                <a:gd name="T11" fmla="*/ 336 w 336"/>
                <a:gd name="T12" fmla="*/ 264 h 26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36" h="264">
                  <a:moveTo>
                    <a:pt x="0" y="0"/>
                  </a:moveTo>
                  <a:lnTo>
                    <a:pt x="336" y="0"/>
                  </a:lnTo>
                  <a:lnTo>
                    <a:pt x="336" y="264"/>
                  </a:lnTo>
                </a:path>
              </a:pathLst>
            </a:cu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360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ＭＳ Ｐゴシック" panose="020B0600070205080204" pitchFamily="34" charset="-128"/>
                <a:cs typeface="Arial"/>
              </a:endParaRPr>
            </a:p>
          </p:txBody>
        </p:sp>
        <p:sp>
          <p:nvSpPr>
            <p:cNvPr id="9301" name="Rectangle 42">
              <a:extLst>
                <a:ext uri="{FF2B5EF4-FFF2-40B4-BE49-F238E27FC236}">
                  <a16:creationId xmlns:a16="http://schemas.microsoft.com/office/drawing/2014/main" id="{2FD77934-C46C-4A1A-9765-4074E42EFC3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12" y="2114"/>
              <a:ext cx="145" cy="145"/>
            </a:xfrm>
            <a:prstGeom prst="rect">
              <a:avLst/>
            </a:prstGeom>
            <a:solidFill>
              <a:srgbClr val="0099CC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36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ＭＳ Ｐゴシック" panose="020B0600070205080204" pitchFamily="34" charset="-128"/>
                <a:cs typeface="Arial"/>
              </a:endParaRPr>
            </a:p>
          </p:txBody>
        </p:sp>
        <p:sp>
          <p:nvSpPr>
            <p:cNvPr id="9302" name="Rectangle 43">
              <a:extLst>
                <a:ext uri="{FF2B5EF4-FFF2-40B4-BE49-F238E27FC236}">
                  <a16:creationId xmlns:a16="http://schemas.microsoft.com/office/drawing/2014/main" id="{F8838875-B943-4E9D-B7D1-52E7A11D32F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40" y="2114"/>
              <a:ext cx="145" cy="145"/>
            </a:xfrm>
            <a:prstGeom prst="rect">
              <a:avLst/>
            </a:prstGeom>
            <a:solidFill>
              <a:srgbClr val="0099CC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36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ＭＳ Ｐゴシック" panose="020B0600070205080204" pitchFamily="34" charset="-128"/>
                <a:cs typeface="Arial"/>
              </a:endParaRPr>
            </a:p>
          </p:txBody>
        </p:sp>
        <p:sp>
          <p:nvSpPr>
            <p:cNvPr id="9303" name="Rectangle 44">
              <a:extLst>
                <a:ext uri="{FF2B5EF4-FFF2-40B4-BE49-F238E27FC236}">
                  <a16:creationId xmlns:a16="http://schemas.microsoft.com/office/drawing/2014/main" id="{1D5A6C0C-AA0B-44A7-AF60-5AF4AB9F02D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16" y="2114"/>
              <a:ext cx="145" cy="145"/>
            </a:xfrm>
            <a:prstGeom prst="rect">
              <a:avLst/>
            </a:prstGeom>
            <a:solidFill>
              <a:srgbClr val="0099CC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36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ＭＳ Ｐゴシック" panose="020B0600070205080204" pitchFamily="34" charset="-128"/>
                <a:cs typeface="Arial"/>
              </a:endParaRPr>
            </a:p>
          </p:txBody>
        </p:sp>
        <p:sp>
          <p:nvSpPr>
            <p:cNvPr id="9304" name="Rectangle 45">
              <a:extLst>
                <a:ext uri="{FF2B5EF4-FFF2-40B4-BE49-F238E27FC236}">
                  <a16:creationId xmlns:a16="http://schemas.microsoft.com/office/drawing/2014/main" id="{6123CA03-AD6F-4604-BB12-28CE383E79A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92" y="2114"/>
              <a:ext cx="145" cy="145"/>
            </a:xfrm>
            <a:prstGeom prst="rect">
              <a:avLst/>
            </a:prstGeom>
            <a:solidFill>
              <a:srgbClr val="0099CC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36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ＭＳ Ｐゴシック" panose="020B0600070205080204" pitchFamily="34" charset="-128"/>
                <a:cs typeface="Arial"/>
              </a:endParaRPr>
            </a:p>
          </p:txBody>
        </p:sp>
        <p:sp>
          <p:nvSpPr>
            <p:cNvPr id="9305" name="Rectangle 46">
              <a:extLst>
                <a:ext uri="{FF2B5EF4-FFF2-40B4-BE49-F238E27FC236}">
                  <a16:creationId xmlns:a16="http://schemas.microsoft.com/office/drawing/2014/main" id="{56AB965C-6BC3-4236-B548-CA2A8EE3084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20" y="2402"/>
              <a:ext cx="145" cy="145"/>
            </a:xfrm>
            <a:prstGeom prst="rect">
              <a:avLst/>
            </a:prstGeom>
            <a:solidFill>
              <a:srgbClr val="0099CC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36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ＭＳ Ｐゴシック" panose="020B0600070205080204" pitchFamily="34" charset="-128"/>
                <a:cs typeface="Arial"/>
              </a:endParaRPr>
            </a:p>
          </p:txBody>
        </p:sp>
        <p:sp>
          <p:nvSpPr>
            <p:cNvPr id="9306" name="Rectangle 47">
              <a:extLst>
                <a:ext uri="{FF2B5EF4-FFF2-40B4-BE49-F238E27FC236}">
                  <a16:creationId xmlns:a16="http://schemas.microsoft.com/office/drawing/2014/main" id="{BF416DC4-C757-4E4F-B712-75939FA7D29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56" y="2402"/>
              <a:ext cx="145" cy="145"/>
            </a:xfrm>
            <a:prstGeom prst="rect">
              <a:avLst/>
            </a:prstGeom>
            <a:solidFill>
              <a:srgbClr val="0099CC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36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ＭＳ Ｐゴシック" panose="020B0600070205080204" pitchFamily="34" charset="-128"/>
                <a:cs typeface="Arial"/>
              </a:endParaRPr>
            </a:p>
          </p:txBody>
        </p:sp>
        <p:sp>
          <p:nvSpPr>
            <p:cNvPr id="9307" name="Rectangle 48">
              <a:extLst>
                <a:ext uri="{FF2B5EF4-FFF2-40B4-BE49-F238E27FC236}">
                  <a16:creationId xmlns:a16="http://schemas.microsoft.com/office/drawing/2014/main" id="{6B862297-DFD5-4CEE-93C5-8648DBB01C2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72" y="2402"/>
              <a:ext cx="145" cy="145"/>
            </a:xfrm>
            <a:prstGeom prst="rect">
              <a:avLst/>
            </a:prstGeom>
            <a:solidFill>
              <a:srgbClr val="0099CC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36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ＭＳ Ｐゴシック" panose="020B0600070205080204" pitchFamily="34" charset="-128"/>
                <a:cs typeface="Arial"/>
              </a:endParaRPr>
            </a:p>
          </p:txBody>
        </p:sp>
        <p:sp>
          <p:nvSpPr>
            <p:cNvPr id="9308" name="Rectangle 49">
              <a:extLst>
                <a:ext uri="{FF2B5EF4-FFF2-40B4-BE49-F238E27FC236}">
                  <a16:creationId xmlns:a16="http://schemas.microsoft.com/office/drawing/2014/main" id="{AE8F5712-FEF0-42E7-A5B8-E04C2CD97F7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60" y="2402"/>
              <a:ext cx="145" cy="145"/>
            </a:xfrm>
            <a:prstGeom prst="rect">
              <a:avLst/>
            </a:prstGeom>
            <a:solidFill>
              <a:srgbClr val="0099CC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36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ＭＳ Ｐゴシック" panose="020B0600070205080204" pitchFamily="34" charset="-128"/>
                <a:cs typeface="Arial"/>
              </a:endParaRPr>
            </a:p>
          </p:txBody>
        </p:sp>
        <p:sp>
          <p:nvSpPr>
            <p:cNvPr id="9309" name="Rectangle 50">
              <a:extLst>
                <a:ext uri="{FF2B5EF4-FFF2-40B4-BE49-F238E27FC236}">
                  <a16:creationId xmlns:a16="http://schemas.microsoft.com/office/drawing/2014/main" id="{2F21FC39-F4CD-4740-B6AC-48D80A38E37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48" y="2402"/>
              <a:ext cx="145" cy="145"/>
            </a:xfrm>
            <a:prstGeom prst="rect">
              <a:avLst/>
            </a:prstGeom>
            <a:solidFill>
              <a:srgbClr val="0099CC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36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ＭＳ Ｐゴシック" panose="020B0600070205080204" pitchFamily="34" charset="-128"/>
                <a:cs typeface="Arial"/>
              </a:endParaRPr>
            </a:p>
          </p:txBody>
        </p:sp>
        <p:sp>
          <p:nvSpPr>
            <p:cNvPr id="9310" name="Rectangle 51">
              <a:extLst>
                <a:ext uri="{FF2B5EF4-FFF2-40B4-BE49-F238E27FC236}">
                  <a16:creationId xmlns:a16="http://schemas.microsoft.com/office/drawing/2014/main" id="{C50251B5-FDF2-48AA-8400-EA5E7089D83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32" y="2402"/>
              <a:ext cx="145" cy="145"/>
            </a:xfrm>
            <a:prstGeom prst="rect">
              <a:avLst/>
            </a:prstGeom>
            <a:solidFill>
              <a:srgbClr val="0099CC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36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ＭＳ Ｐゴシック" panose="020B0600070205080204" pitchFamily="34" charset="-128"/>
                <a:cs typeface="Arial"/>
              </a:endParaRPr>
            </a:p>
          </p:txBody>
        </p:sp>
        <p:sp>
          <p:nvSpPr>
            <p:cNvPr id="9311" name="Rectangle 52">
              <a:extLst>
                <a:ext uri="{FF2B5EF4-FFF2-40B4-BE49-F238E27FC236}">
                  <a16:creationId xmlns:a16="http://schemas.microsoft.com/office/drawing/2014/main" id="{CE05667C-D81F-42B3-8783-C4EA7639632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00" y="2402"/>
              <a:ext cx="145" cy="145"/>
            </a:xfrm>
            <a:prstGeom prst="rect">
              <a:avLst/>
            </a:prstGeom>
            <a:solidFill>
              <a:srgbClr val="0099CC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36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ＭＳ Ｐゴシック" panose="020B0600070205080204" pitchFamily="34" charset="-128"/>
                <a:cs typeface="Arial"/>
              </a:endParaRPr>
            </a:p>
          </p:txBody>
        </p:sp>
        <p:sp>
          <p:nvSpPr>
            <p:cNvPr id="9312" name="Rectangle 53">
              <a:extLst>
                <a:ext uri="{FF2B5EF4-FFF2-40B4-BE49-F238E27FC236}">
                  <a16:creationId xmlns:a16="http://schemas.microsoft.com/office/drawing/2014/main" id="{4905DB18-61C5-41FA-91B9-C01482CB2BD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36" y="2402"/>
              <a:ext cx="145" cy="145"/>
            </a:xfrm>
            <a:prstGeom prst="rect">
              <a:avLst/>
            </a:prstGeom>
            <a:solidFill>
              <a:srgbClr val="0099CC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36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ＭＳ Ｐゴシック" panose="020B0600070205080204" pitchFamily="34" charset="-128"/>
                <a:cs typeface="Arial"/>
              </a:endParaRPr>
            </a:p>
          </p:txBody>
        </p:sp>
        <p:sp>
          <p:nvSpPr>
            <p:cNvPr id="9313" name="Freeform 54">
              <a:extLst>
                <a:ext uri="{FF2B5EF4-FFF2-40B4-BE49-F238E27FC236}">
                  <a16:creationId xmlns:a16="http://schemas.microsoft.com/office/drawing/2014/main" id="{83C3D96D-187A-44BC-8912-7FD5FCDA95EC}"/>
                </a:ext>
              </a:extLst>
            </p:cNvPr>
            <p:cNvSpPr>
              <a:spLocks/>
            </p:cNvSpPr>
            <p:nvPr/>
          </p:nvSpPr>
          <p:spPr bwMode="auto">
            <a:xfrm>
              <a:off x="3384" y="1850"/>
              <a:ext cx="216" cy="264"/>
            </a:xfrm>
            <a:custGeom>
              <a:avLst/>
              <a:gdLst>
                <a:gd name="T0" fmla="*/ 216 w 216"/>
                <a:gd name="T1" fmla="*/ 0 h 264"/>
                <a:gd name="T2" fmla="*/ 0 w 216"/>
                <a:gd name="T3" fmla="*/ 0 h 264"/>
                <a:gd name="T4" fmla="*/ 0 w 216"/>
                <a:gd name="T5" fmla="*/ 264 h 264"/>
                <a:gd name="T6" fmla="*/ 0 60000 65536"/>
                <a:gd name="T7" fmla="*/ 0 60000 65536"/>
                <a:gd name="T8" fmla="*/ 0 60000 65536"/>
                <a:gd name="T9" fmla="*/ 0 w 216"/>
                <a:gd name="T10" fmla="*/ 0 h 264"/>
                <a:gd name="T11" fmla="*/ 216 w 216"/>
                <a:gd name="T12" fmla="*/ 264 h 26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" h="264">
                  <a:moveTo>
                    <a:pt x="216" y="0"/>
                  </a:moveTo>
                  <a:lnTo>
                    <a:pt x="0" y="0"/>
                  </a:lnTo>
                  <a:lnTo>
                    <a:pt x="0" y="264"/>
                  </a:lnTo>
                </a:path>
              </a:pathLst>
            </a:cu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360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ＭＳ Ｐゴシック" panose="020B0600070205080204" pitchFamily="34" charset="-128"/>
                <a:cs typeface="Arial"/>
              </a:endParaRPr>
            </a:p>
          </p:txBody>
        </p:sp>
        <p:sp>
          <p:nvSpPr>
            <p:cNvPr id="9314" name="Freeform 55">
              <a:extLst>
                <a:ext uri="{FF2B5EF4-FFF2-40B4-BE49-F238E27FC236}">
                  <a16:creationId xmlns:a16="http://schemas.microsoft.com/office/drawing/2014/main" id="{512AF397-8DC7-4203-9B1C-B4A5015E168F}"/>
                </a:ext>
              </a:extLst>
            </p:cNvPr>
            <p:cNvSpPr>
              <a:spLocks/>
            </p:cNvSpPr>
            <p:nvPr/>
          </p:nvSpPr>
          <p:spPr bwMode="auto">
            <a:xfrm>
              <a:off x="3792" y="1850"/>
              <a:ext cx="120" cy="264"/>
            </a:xfrm>
            <a:custGeom>
              <a:avLst/>
              <a:gdLst>
                <a:gd name="T0" fmla="*/ 0 w 120"/>
                <a:gd name="T1" fmla="*/ 0 h 264"/>
                <a:gd name="T2" fmla="*/ 120 w 120"/>
                <a:gd name="T3" fmla="*/ 0 h 264"/>
                <a:gd name="T4" fmla="*/ 120 w 120"/>
                <a:gd name="T5" fmla="*/ 264 h 264"/>
                <a:gd name="T6" fmla="*/ 0 60000 65536"/>
                <a:gd name="T7" fmla="*/ 0 60000 65536"/>
                <a:gd name="T8" fmla="*/ 0 60000 65536"/>
                <a:gd name="T9" fmla="*/ 0 w 120"/>
                <a:gd name="T10" fmla="*/ 0 h 264"/>
                <a:gd name="T11" fmla="*/ 120 w 120"/>
                <a:gd name="T12" fmla="*/ 264 h 26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20" h="264">
                  <a:moveTo>
                    <a:pt x="0" y="0"/>
                  </a:moveTo>
                  <a:lnTo>
                    <a:pt x="120" y="0"/>
                  </a:lnTo>
                  <a:lnTo>
                    <a:pt x="120" y="264"/>
                  </a:lnTo>
                </a:path>
              </a:pathLst>
            </a:cu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360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ＭＳ Ｐゴシック" panose="020B0600070205080204" pitchFamily="34" charset="-128"/>
                <a:cs typeface="Arial"/>
              </a:endParaRPr>
            </a:p>
          </p:txBody>
        </p:sp>
        <p:sp>
          <p:nvSpPr>
            <p:cNvPr id="9315" name="Freeform 56">
              <a:extLst>
                <a:ext uri="{FF2B5EF4-FFF2-40B4-BE49-F238E27FC236}">
                  <a16:creationId xmlns:a16="http://schemas.microsoft.com/office/drawing/2014/main" id="{FE14C99A-8501-4178-A722-510E3EE4013C}"/>
                </a:ext>
              </a:extLst>
            </p:cNvPr>
            <p:cNvSpPr>
              <a:spLocks/>
            </p:cNvSpPr>
            <p:nvPr/>
          </p:nvSpPr>
          <p:spPr bwMode="auto">
            <a:xfrm>
              <a:off x="3192" y="2186"/>
              <a:ext cx="120" cy="216"/>
            </a:xfrm>
            <a:custGeom>
              <a:avLst/>
              <a:gdLst>
                <a:gd name="T0" fmla="*/ 120 w 120"/>
                <a:gd name="T1" fmla="*/ 0 h 216"/>
                <a:gd name="T2" fmla="*/ 0 w 120"/>
                <a:gd name="T3" fmla="*/ 0 h 216"/>
                <a:gd name="T4" fmla="*/ 0 w 120"/>
                <a:gd name="T5" fmla="*/ 216 h 216"/>
                <a:gd name="T6" fmla="*/ 0 60000 65536"/>
                <a:gd name="T7" fmla="*/ 0 60000 65536"/>
                <a:gd name="T8" fmla="*/ 0 60000 65536"/>
                <a:gd name="T9" fmla="*/ 0 w 120"/>
                <a:gd name="T10" fmla="*/ 0 h 216"/>
                <a:gd name="T11" fmla="*/ 120 w 120"/>
                <a:gd name="T12" fmla="*/ 216 h 21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20" h="216">
                  <a:moveTo>
                    <a:pt x="120" y="0"/>
                  </a:moveTo>
                  <a:lnTo>
                    <a:pt x="0" y="0"/>
                  </a:lnTo>
                  <a:lnTo>
                    <a:pt x="0" y="216"/>
                  </a:lnTo>
                </a:path>
              </a:pathLst>
            </a:cu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360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ＭＳ Ｐゴシック" panose="020B0600070205080204" pitchFamily="34" charset="-128"/>
                <a:cs typeface="Arial"/>
              </a:endParaRPr>
            </a:p>
          </p:txBody>
        </p:sp>
        <p:sp>
          <p:nvSpPr>
            <p:cNvPr id="9316" name="Freeform 57">
              <a:extLst>
                <a:ext uri="{FF2B5EF4-FFF2-40B4-BE49-F238E27FC236}">
                  <a16:creationId xmlns:a16="http://schemas.microsoft.com/office/drawing/2014/main" id="{3A96F01C-5969-444F-8A19-F215C9F12C33}"/>
                </a:ext>
              </a:extLst>
            </p:cNvPr>
            <p:cNvSpPr>
              <a:spLocks/>
            </p:cNvSpPr>
            <p:nvPr/>
          </p:nvSpPr>
          <p:spPr bwMode="auto">
            <a:xfrm>
              <a:off x="3456" y="2186"/>
              <a:ext cx="72" cy="216"/>
            </a:xfrm>
            <a:custGeom>
              <a:avLst/>
              <a:gdLst>
                <a:gd name="T0" fmla="*/ 0 w 72"/>
                <a:gd name="T1" fmla="*/ 0 h 216"/>
                <a:gd name="T2" fmla="*/ 72 w 72"/>
                <a:gd name="T3" fmla="*/ 0 h 216"/>
                <a:gd name="T4" fmla="*/ 72 w 72"/>
                <a:gd name="T5" fmla="*/ 216 h 216"/>
                <a:gd name="T6" fmla="*/ 0 60000 65536"/>
                <a:gd name="T7" fmla="*/ 0 60000 65536"/>
                <a:gd name="T8" fmla="*/ 0 60000 65536"/>
                <a:gd name="T9" fmla="*/ 0 w 72"/>
                <a:gd name="T10" fmla="*/ 0 h 216"/>
                <a:gd name="T11" fmla="*/ 72 w 72"/>
                <a:gd name="T12" fmla="*/ 216 h 21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72" h="216">
                  <a:moveTo>
                    <a:pt x="0" y="0"/>
                  </a:moveTo>
                  <a:lnTo>
                    <a:pt x="72" y="0"/>
                  </a:lnTo>
                  <a:lnTo>
                    <a:pt x="72" y="216"/>
                  </a:lnTo>
                </a:path>
              </a:pathLst>
            </a:cu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360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ＭＳ Ｐゴシック" panose="020B0600070205080204" pitchFamily="34" charset="-128"/>
                <a:cs typeface="Arial"/>
              </a:endParaRPr>
            </a:p>
          </p:txBody>
        </p:sp>
        <p:sp>
          <p:nvSpPr>
            <p:cNvPr id="9317" name="Freeform 58">
              <a:extLst>
                <a:ext uri="{FF2B5EF4-FFF2-40B4-BE49-F238E27FC236}">
                  <a16:creationId xmlns:a16="http://schemas.microsoft.com/office/drawing/2014/main" id="{13FDDFED-6BD6-497C-A05B-66FFA2368C39}"/>
                </a:ext>
              </a:extLst>
            </p:cNvPr>
            <p:cNvSpPr>
              <a:spLocks/>
            </p:cNvSpPr>
            <p:nvPr/>
          </p:nvSpPr>
          <p:spPr bwMode="auto">
            <a:xfrm>
              <a:off x="3720" y="2186"/>
              <a:ext cx="120" cy="216"/>
            </a:xfrm>
            <a:custGeom>
              <a:avLst/>
              <a:gdLst>
                <a:gd name="T0" fmla="*/ 120 w 120"/>
                <a:gd name="T1" fmla="*/ 0 h 216"/>
                <a:gd name="T2" fmla="*/ 0 w 120"/>
                <a:gd name="T3" fmla="*/ 0 h 216"/>
                <a:gd name="T4" fmla="*/ 0 w 120"/>
                <a:gd name="T5" fmla="*/ 216 h 216"/>
                <a:gd name="T6" fmla="*/ 0 60000 65536"/>
                <a:gd name="T7" fmla="*/ 0 60000 65536"/>
                <a:gd name="T8" fmla="*/ 0 60000 65536"/>
                <a:gd name="T9" fmla="*/ 0 w 120"/>
                <a:gd name="T10" fmla="*/ 0 h 216"/>
                <a:gd name="T11" fmla="*/ 120 w 120"/>
                <a:gd name="T12" fmla="*/ 216 h 21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20" h="216">
                  <a:moveTo>
                    <a:pt x="120" y="0"/>
                  </a:moveTo>
                  <a:lnTo>
                    <a:pt x="0" y="0"/>
                  </a:lnTo>
                  <a:lnTo>
                    <a:pt x="0" y="216"/>
                  </a:lnTo>
                </a:path>
              </a:pathLst>
            </a:cu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360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ＭＳ Ｐゴシック" panose="020B0600070205080204" pitchFamily="34" charset="-128"/>
                <a:cs typeface="Arial"/>
              </a:endParaRPr>
            </a:p>
          </p:txBody>
        </p:sp>
        <p:sp>
          <p:nvSpPr>
            <p:cNvPr id="9318" name="Freeform 59">
              <a:extLst>
                <a:ext uri="{FF2B5EF4-FFF2-40B4-BE49-F238E27FC236}">
                  <a16:creationId xmlns:a16="http://schemas.microsoft.com/office/drawing/2014/main" id="{9844B910-5B5D-43A7-8F62-B7A7824C94FA}"/>
                </a:ext>
              </a:extLst>
            </p:cNvPr>
            <p:cNvSpPr>
              <a:spLocks/>
            </p:cNvSpPr>
            <p:nvPr/>
          </p:nvSpPr>
          <p:spPr bwMode="auto">
            <a:xfrm>
              <a:off x="3984" y="2186"/>
              <a:ext cx="120" cy="216"/>
            </a:xfrm>
            <a:custGeom>
              <a:avLst/>
              <a:gdLst>
                <a:gd name="T0" fmla="*/ 0 w 120"/>
                <a:gd name="T1" fmla="*/ 0 h 216"/>
                <a:gd name="T2" fmla="*/ 120 w 120"/>
                <a:gd name="T3" fmla="*/ 0 h 216"/>
                <a:gd name="T4" fmla="*/ 120 w 120"/>
                <a:gd name="T5" fmla="*/ 216 h 216"/>
                <a:gd name="T6" fmla="*/ 0 60000 65536"/>
                <a:gd name="T7" fmla="*/ 0 60000 65536"/>
                <a:gd name="T8" fmla="*/ 0 60000 65536"/>
                <a:gd name="T9" fmla="*/ 0 w 120"/>
                <a:gd name="T10" fmla="*/ 0 h 216"/>
                <a:gd name="T11" fmla="*/ 120 w 120"/>
                <a:gd name="T12" fmla="*/ 216 h 21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20" h="216">
                  <a:moveTo>
                    <a:pt x="0" y="0"/>
                  </a:moveTo>
                  <a:lnTo>
                    <a:pt x="120" y="0"/>
                  </a:lnTo>
                  <a:lnTo>
                    <a:pt x="120" y="216"/>
                  </a:lnTo>
                </a:path>
              </a:pathLst>
            </a:cu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360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ＭＳ Ｐゴシック" panose="020B0600070205080204" pitchFamily="34" charset="-128"/>
                <a:cs typeface="Arial"/>
              </a:endParaRPr>
            </a:p>
          </p:txBody>
        </p:sp>
        <p:sp>
          <p:nvSpPr>
            <p:cNvPr id="9319" name="Freeform 60">
              <a:extLst>
                <a:ext uri="{FF2B5EF4-FFF2-40B4-BE49-F238E27FC236}">
                  <a16:creationId xmlns:a16="http://schemas.microsoft.com/office/drawing/2014/main" id="{2FC889C5-2F4B-455B-97C7-7ADD3D079CA5}"/>
                </a:ext>
              </a:extLst>
            </p:cNvPr>
            <p:cNvSpPr>
              <a:spLocks/>
            </p:cNvSpPr>
            <p:nvPr/>
          </p:nvSpPr>
          <p:spPr bwMode="auto">
            <a:xfrm>
              <a:off x="4344" y="2186"/>
              <a:ext cx="72" cy="216"/>
            </a:xfrm>
            <a:custGeom>
              <a:avLst/>
              <a:gdLst>
                <a:gd name="T0" fmla="*/ 72 w 72"/>
                <a:gd name="T1" fmla="*/ 0 h 216"/>
                <a:gd name="T2" fmla="*/ 0 w 72"/>
                <a:gd name="T3" fmla="*/ 0 h 216"/>
                <a:gd name="T4" fmla="*/ 0 w 72"/>
                <a:gd name="T5" fmla="*/ 216 h 216"/>
                <a:gd name="T6" fmla="*/ 0 60000 65536"/>
                <a:gd name="T7" fmla="*/ 0 60000 65536"/>
                <a:gd name="T8" fmla="*/ 0 60000 65536"/>
                <a:gd name="T9" fmla="*/ 0 w 72"/>
                <a:gd name="T10" fmla="*/ 0 h 216"/>
                <a:gd name="T11" fmla="*/ 72 w 72"/>
                <a:gd name="T12" fmla="*/ 216 h 21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72" h="216">
                  <a:moveTo>
                    <a:pt x="72" y="0"/>
                  </a:moveTo>
                  <a:lnTo>
                    <a:pt x="0" y="0"/>
                  </a:lnTo>
                  <a:lnTo>
                    <a:pt x="0" y="216"/>
                  </a:lnTo>
                </a:path>
              </a:pathLst>
            </a:cu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360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ＭＳ Ｐゴシック" panose="020B0600070205080204" pitchFamily="34" charset="-128"/>
                <a:cs typeface="Arial"/>
              </a:endParaRPr>
            </a:p>
          </p:txBody>
        </p:sp>
        <p:sp>
          <p:nvSpPr>
            <p:cNvPr id="9320" name="Freeform 61">
              <a:extLst>
                <a:ext uri="{FF2B5EF4-FFF2-40B4-BE49-F238E27FC236}">
                  <a16:creationId xmlns:a16="http://schemas.microsoft.com/office/drawing/2014/main" id="{3B854384-DB60-4362-A88B-DB47C3620F36}"/>
                </a:ext>
              </a:extLst>
            </p:cNvPr>
            <p:cNvSpPr>
              <a:spLocks/>
            </p:cNvSpPr>
            <p:nvPr/>
          </p:nvSpPr>
          <p:spPr bwMode="auto">
            <a:xfrm>
              <a:off x="4560" y="2186"/>
              <a:ext cx="72" cy="216"/>
            </a:xfrm>
            <a:custGeom>
              <a:avLst/>
              <a:gdLst>
                <a:gd name="T0" fmla="*/ 0 w 72"/>
                <a:gd name="T1" fmla="*/ 0 h 216"/>
                <a:gd name="T2" fmla="*/ 72 w 72"/>
                <a:gd name="T3" fmla="*/ 0 h 216"/>
                <a:gd name="T4" fmla="*/ 72 w 72"/>
                <a:gd name="T5" fmla="*/ 216 h 216"/>
                <a:gd name="T6" fmla="*/ 0 60000 65536"/>
                <a:gd name="T7" fmla="*/ 0 60000 65536"/>
                <a:gd name="T8" fmla="*/ 0 60000 65536"/>
                <a:gd name="T9" fmla="*/ 0 w 72"/>
                <a:gd name="T10" fmla="*/ 0 h 216"/>
                <a:gd name="T11" fmla="*/ 72 w 72"/>
                <a:gd name="T12" fmla="*/ 216 h 21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72" h="216">
                  <a:moveTo>
                    <a:pt x="0" y="0"/>
                  </a:moveTo>
                  <a:lnTo>
                    <a:pt x="72" y="0"/>
                  </a:lnTo>
                  <a:lnTo>
                    <a:pt x="72" y="216"/>
                  </a:lnTo>
                </a:path>
              </a:pathLst>
            </a:cu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360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ＭＳ Ｐゴシック" panose="020B0600070205080204" pitchFamily="34" charset="-128"/>
                <a:cs typeface="Arial"/>
              </a:endParaRPr>
            </a:p>
          </p:txBody>
        </p:sp>
        <p:sp>
          <p:nvSpPr>
            <p:cNvPr id="9321" name="Freeform 62">
              <a:extLst>
                <a:ext uri="{FF2B5EF4-FFF2-40B4-BE49-F238E27FC236}">
                  <a16:creationId xmlns:a16="http://schemas.microsoft.com/office/drawing/2014/main" id="{003E5AA8-8A79-4690-8AFA-2A11A19C1F33}"/>
                </a:ext>
              </a:extLst>
            </p:cNvPr>
            <p:cNvSpPr>
              <a:spLocks/>
            </p:cNvSpPr>
            <p:nvPr/>
          </p:nvSpPr>
          <p:spPr bwMode="auto">
            <a:xfrm>
              <a:off x="4872" y="2186"/>
              <a:ext cx="120" cy="216"/>
            </a:xfrm>
            <a:custGeom>
              <a:avLst/>
              <a:gdLst>
                <a:gd name="T0" fmla="*/ 120 w 120"/>
                <a:gd name="T1" fmla="*/ 0 h 216"/>
                <a:gd name="T2" fmla="*/ 0 w 120"/>
                <a:gd name="T3" fmla="*/ 0 h 216"/>
                <a:gd name="T4" fmla="*/ 0 w 120"/>
                <a:gd name="T5" fmla="*/ 216 h 216"/>
                <a:gd name="T6" fmla="*/ 0 60000 65536"/>
                <a:gd name="T7" fmla="*/ 0 60000 65536"/>
                <a:gd name="T8" fmla="*/ 0 60000 65536"/>
                <a:gd name="T9" fmla="*/ 0 w 120"/>
                <a:gd name="T10" fmla="*/ 0 h 216"/>
                <a:gd name="T11" fmla="*/ 120 w 120"/>
                <a:gd name="T12" fmla="*/ 216 h 21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20" h="216">
                  <a:moveTo>
                    <a:pt x="120" y="0"/>
                  </a:moveTo>
                  <a:lnTo>
                    <a:pt x="0" y="0"/>
                  </a:lnTo>
                  <a:lnTo>
                    <a:pt x="0" y="216"/>
                  </a:lnTo>
                </a:path>
              </a:pathLst>
            </a:cu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360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ＭＳ Ｐゴシック" panose="020B0600070205080204" pitchFamily="34" charset="-128"/>
                <a:cs typeface="Arial"/>
              </a:endParaRPr>
            </a:p>
          </p:txBody>
        </p:sp>
        <p:sp>
          <p:nvSpPr>
            <p:cNvPr id="9322" name="Freeform 63">
              <a:extLst>
                <a:ext uri="{FF2B5EF4-FFF2-40B4-BE49-F238E27FC236}">
                  <a16:creationId xmlns:a16="http://schemas.microsoft.com/office/drawing/2014/main" id="{E9577ECD-EFBB-4426-B58F-D652AFDB3FB4}"/>
                </a:ext>
              </a:extLst>
            </p:cNvPr>
            <p:cNvSpPr>
              <a:spLocks/>
            </p:cNvSpPr>
            <p:nvPr/>
          </p:nvSpPr>
          <p:spPr bwMode="auto">
            <a:xfrm>
              <a:off x="5136" y="2186"/>
              <a:ext cx="72" cy="216"/>
            </a:xfrm>
            <a:custGeom>
              <a:avLst/>
              <a:gdLst>
                <a:gd name="T0" fmla="*/ 0 w 72"/>
                <a:gd name="T1" fmla="*/ 0 h 216"/>
                <a:gd name="T2" fmla="*/ 72 w 72"/>
                <a:gd name="T3" fmla="*/ 0 h 216"/>
                <a:gd name="T4" fmla="*/ 72 w 72"/>
                <a:gd name="T5" fmla="*/ 216 h 216"/>
                <a:gd name="T6" fmla="*/ 0 60000 65536"/>
                <a:gd name="T7" fmla="*/ 0 60000 65536"/>
                <a:gd name="T8" fmla="*/ 0 60000 65536"/>
                <a:gd name="T9" fmla="*/ 0 w 72"/>
                <a:gd name="T10" fmla="*/ 0 h 216"/>
                <a:gd name="T11" fmla="*/ 72 w 72"/>
                <a:gd name="T12" fmla="*/ 216 h 21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72" h="216">
                  <a:moveTo>
                    <a:pt x="0" y="0"/>
                  </a:moveTo>
                  <a:lnTo>
                    <a:pt x="72" y="0"/>
                  </a:lnTo>
                  <a:lnTo>
                    <a:pt x="72" y="216"/>
                  </a:lnTo>
                </a:path>
              </a:pathLst>
            </a:cu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360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ＭＳ Ｐゴシック" panose="020B0600070205080204" pitchFamily="34" charset="-128"/>
                <a:cs typeface="Arial"/>
              </a:endParaRPr>
            </a:p>
          </p:txBody>
        </p:sp>
        <p:sp>
          <p:nvSpPr>
            <p:cNvPr id="9323" name="Freeform 64">
              <a:extLst>
                <a:ext uri="{FF2B5EF4-FFF2-40B4-BE49-F238E27FC236}">
                  <a16:creationId xmlns:a16="http://schemas.microsoft.com/office/drawing/2014/main" id="{966804AF-4C9C-4EFA-A193-F8F18FDFF817}"/>
                </a:ext>
              </a:extLst>
            </p:cNvPr>
            <p:cNvSpPr>
              <a:spLocks/>
            </p:cNvSpPr>
            <p:nvPr/>
          </p:nvSpPr>
          <p:spPr bwMode="auto">
            <a:xfrm>
              <a:off x="4488" y="1850"/>
              <a:ext cx="168" cy="264"/>
            </a:xfrm>
            <a:custGeom>
              <a:avLst/>
              <a:gdLst>
                <a:gd name="T0" fmla="*/ 168 w 168"/>
                <a:gd name="T1" fmla="*/ 0 h 264"/>
                <a:gd name="T2" fmla="*/ 0 w 168"/>
                <a:gd name="T3" fmla="*/ 0 h 264"/>
                <a:gd name="T4" fmla="*/ 0 w 168"/>
                <a:gd name="T5" fmla="*/ 264 h 264"/>
                <a:gd name="T6" fmla="*/ 0 60000 65536"/>
                <a:gd name="T7" fmla="*/ 0 60000 65536"/>
                <a:gd name="T8" fmla="*/ 0 60000 65536"/>
                <a:gd name="T9" fmla="*/ 0 w 168"/>
                <a:gd name="T10" fmla="*/ 0 h 264"/>
                <a:gd name="T11" fmla="*/ 168 w 168"/>
                <a:gd name="T12" fmla="*/ 264 h 26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68" h="264">
                  <a:moveTo>
                    <a:pt x="168" y="0"/>
                  </a:moveTo>
                  <a:lnTo>
                    <a:pt x="0" y="0"/>
                  </a:lnTo>
                  <a:lnTo>
                    <a:pt x="0" y="264"/>
                  </a:lnTo>
                </a:path>
              </a:pathLst>
            </a:cu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360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ＭＳ Ｐゴシック" panose="020B0600070205080204" pitchFamily="34" charset="-128"/>
                <a:cs typeface="Arial"/>
              </a:endParaRPr>
            </a:p>
          </p:txBody>
        </p:sp>
        <p:sp>
          <p:nvSpPr>
            <p:cNvPr id="9324" name="Freeform 65">
              <a:extLst>
                <a:ext uri="{FF2B5EF4-FFF2-40B4-BE49-F238E27FC236}">
                  <a16:creationId xmlns:a16="http://schemas.microsoft.com/office/drawing/2014/main" id="{4DBCC119-2822-4A18-BC6A-7EA66A89B472}"/>
                </a:ext>
              </a:extLst>
            </p:cNvPr>
            <p:cNvSpPr>
              <a:spLocks/>
            </p:cNvSpPr>
            <p:nvPr/>
          </p:nvSpPr>
          <p:spPr bwMode="auto">
            <a:xfrm>
              <a:off x="4848" y="1850"/>
              <a:ext cx="216" cy="264"/>
            </a:xfrm>
            <a:custGeom>
              <a:avLst/>
              <a:gdLst>
                <a:gd name="T0" fmla="*/ 0 w 216"/>
                <a:gd name="T1" fmla="*/ 0 h 264"/>
                <a:gd name="T2" fmla="*/ 216 w 216"/>
                <a:gd name="T3" fmla="*/ 0 h 264"/>
                <a:gd name="T4" fmla="*/ 216 w 216"/>
                <a:gd name="T5" fmla="*/ 264 h 264"/>
                <a:gd name="T6" fmla="*/ 0 60000 65536"/>
                <a:gd name="T7" fmla="*/ 0 60000 65536"/>
                <a:gd name="T8" fmla="*/ 0 60000 65536"/>
                <a:gd name="T9" fmla="*/ 0 w 216"/>
                <a:gd name="T10" fmla="*/ 0 h 264"/>
                <a:gd name="T11" fmla="*/ 216 w 216"/>
                <a:gd name="T12" fmla="*/ 264 h 26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" h="264">
                  <a:moveTo>
                    <a:pt x="0" y="0"/>
                  </a:moveTo>
                  <a:lnTo>
                    <a:pt x="216" y="0"/>
                  </a:lnTo>
                  <a:lnTo>
                    <a:pt x="216" y="264"/>
                  </a:lnTo>
                </a:path>
              </a:pathLst>
            </a:cu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360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ＭＳ Ｐゴシック" panose="020B0600070205080204" pitchFamily="34" charset="-128"/>
                <a:cs typeface="Arial"/>
              </a:endParaRPr>
            </a:p>
          </p:txBody>
        </p:sp>
      </p:grpSp>
      <p:grpSp>
        <p:nvGrpSpPr>
          <p:cNvPr id="113669" name="Group 66">
            <a:extLst>
              <a:ext uri="{FF2B5EF4-FFF2-40B4-BE49-F238E27FC236}">
                <a16:creationId xmlns:a16="http://schemas.microsoft.com/office/drawing/2014/main" id="{E8E7921C-D341-4795-9FA5-8FADB36619F6}"/>
              </a:ext>
            </a:extLst>
          </p:cNvPr>
          <p:cNvGrpSpPr>
            <a:grpSpLocks/>
          </p:cNvGrpSpPr>
          <p:nvPr/>
        </p:nvGrpSpPr>
        <p:grpSpPr bwMode="auto">
          <a:xfrm>
            <a:off x="6381750" y="2057400"/>
            <a:ext cx="38100" cy="3505200"/>
            <a:chOff x="3110" y="1298"/>
            <a:chExt cx="24" cy="2208"/>
          </a:xfrm>
        </p:grpSpPr>
        <p:sp>
          <p:nvSpPr>
            <p:cNvPr id="9250" name="Rectangle 67">
              <a:extLst>
                <a:ext uri="{FF2B5EF4-FFF2-40B4-BE49-F238E27FC236}">
                  <a16:creationId xmlns:a16="http://schemas.microsoft.com/office/drawing/2014/main" id="{E0BF5AF2-764A-4DAF-B4C0-9F0E222737D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10" y="1298"/>
              <a:ext cx="24" cy="96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360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ＭＳ Ｐゴシック" panose="020B0600070205080204" pitchFamily="34" charset="-128"/>
                <a:cs typeface="Arial"/>
              </a:endParaRPr>
            </a:p>
          </p:txBody>
        </p:sp>
        <p:sp>
          <p:nvSpPr>
            <p:cNvPr id="9251" name="Rectangle 68">
              <a:extLst>
                <a:ext uri="{FF2B5EF4-FFF2-40B4-BE49-F238E27FC236}">
                  <a16:creationId xmlns:a16="http://schemas.microsoft.com/office/drawing/2014/main" id="{504FD1B9-99F1-43D4-861E-519F0BF053B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10" y="1466"/>
              <a:ext cx="24" cy="96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360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ＭＳ Ｐゴシック" panose="020B0600070205080204" pitchFamily="34" charset="-128"/>
                <a:cs typeface="Arial"/>
              </a:endParaRPr>
            </a:p>
          </p:txBody>
        </p:sp>
        <p:sp>
          <p:nvSpPr>
            <p:cNvPr id="9252" name="Rectangle 69">
              <a:extLst>
                <a:ext uri="{FF2B5EF4-FFF2-40B4-BE49-F238E27FC236}">
                  <a16:creationId xmlns:a16="http://schemas.microsoft.com/office/drawing/2014/main" id="{20335606-0559-4AE5-A2D5-5AA9EBDE14D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10" y="1634"/>
              <a:ext cx="24" cy="96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360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ＭＳ Ｐゴシック" panose="020B0600070205080204" pitchFamily="34" charset="-128"/>
                <a:cs typeface="Arial"/>
              </a:endParaRPr>
            </a:p>
          </p:txBody>
        </p:sp>
        <p:sp>
          <p:nvSpPr>
            <p:cNvPr id="9253" name="Rectangle 70">
              <a:extLst>
                <a:ext uri="{FF2B5EF4-FFF2-40B4-BE49-F238E27FC236}">
                  <a16:creationId xmlns:a16="http://schemas.microsoft.com/office/drawing/2014/main" id="{11F98792-2EE1-4F6A-B131-DC465545285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10" y="1802"/>
              <a:ext cx="24" cy="96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360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ＭＳ Ｐゴシック" panose="020B0600070205080204" pitchFamily="34" charset="-128"/>
                <a:cs typeface="Arial"/>
              </a:endParaRPr>
            </a:p>
          </p:txBody>
        </p:sp>
        <p:sp>
          <p:nvSpPr>
            <p:cNvPr id="9254" name="Rectangle 71">
              <a:extLst>
                <a:ext uri="{FF2B5EF4-FFF2-40B4-BE49-F238E27FC236}">
                  <a16:creationId xmlns:a16="http://schemas.microsoft.com/office/drawing/2014/main" id="{BF6FFE7A-D3D4-4843-934B-D3B831CB259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10" y="1970"/>
              <a:ext cx="24" cy="96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360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ＭＳ Ｐゴシック" panose="020B0600070205080204" pitchFamily="34" charset="-128"/>
                <a:cs typeface="Arial"/>
              </a:endParaRPr>
            </a:p>
          </p:txBody>
        </p:sp>
        <p:sp>
          <p:nvSpPr>
            <p:cNvPr id="9255" name="Rectangle 72">
              <a:extLst>
                <a:ext uri="{FF2B5EF4-FFF2-40B4-BE49-F238E27FC236}">
                  <a16:creationId xmlns:a16="http://schemas.microsoft.com/office/drawing/2014/main" id="{948592EF-8555-42A6-A8AC-C742A48FCFB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10" y="2138"/>
              <a:ext cx="24" cy="96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360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ＭＳ Ｐゴシック" panose="020B0600070205080204" pitchFamily="34" charset="-128"/>
                <a:cs typeface="Arial"/>
              </a:endParaRPr>
            </a:p>
          </p:txBody>
        </p:sp>
        <p:sp>
          <p:nvSpPr>
            <p:cNvPr id="9256" name="Rectangle 73">
              <a:extLst>
                <a:ext uri="{FF2B5EF4-FFF2-40B4-BE49-F238E27FC236}">
                  <a16:creationId xmlns:a16="http://schemas.microsoft.com/office/drawing/2014/main" id="{180CED93-064C-47BD-898D-BB095D454BC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10" y="2306"/>
              <a:ext cx="24" cy="96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360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ＭＳ Ｐゴシック" panose="020B0600070205080204" pitchFamily="34" charset="-128"/>
                <a:cs typeface="Arial"/>
              </a:endParaRPr>
            </a:p>
          </p:txBody>
        </p:sp>
        <p:sp>
          <p:nvSpPr>
            <p:cNvPr id="9257" name="Rectangle 74">
              <a:extLst>
                <a:ext uri="{FF2B5EF4-FFF2-40B4-BE49-F238E27FC236}">
                  <a16:creationId xmlns:a16="http://schemas.microsoft.com/office/drawing/2014/main" id="{FD40D585-5A83-4599-898B-67E93FDBA07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10" y="2474"/>
              <a:ext cx="24" cy="96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360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ＭＳ Ｐゴシック" panose="020B0600070205080204" pitchFamily="34" charset="-128"/>
                <a:cs typeface="Arial"/>
              </a:endParaRPr>
            </a:p>
          </p:txBody>
        </p:sp>
        <p:sp>
          <p:nvSpPr>
            <p:cNvPr id="9258" name="Rectangle 75">
              <a:extLst>
                <a:ext uri="{FF2B5EF4-FFF2-40B4-BE49-F238E27FC236}">
                  <a16:creationId xmlns:a16="http://schemas.microsoft.com/office/drawing/2014/main" id="{62703515-128F-4BBB-89A1-2F52F21E3B1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10" y="2642"/>
              <a:ext cx="24" cy="96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360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ＭＳ Ｐゴシック" panose="020B0600070205080204" pitchFamily="34" charset="-128"/>
                <a:cs typeface="Arial"/>
              </a:endParaRPr>
            </a:p>
          </p:txBody>
        </p:sp>
        <p:sp>
          <p:nvSpPr>
            <p:cNvPr id="9259" name="Rectangle 76">
              <a:extLst>
                <a:ext uri="{FF2B5EF4-FFF2-40B4-BE49-F238E27FC236}">
                  <a16:creationId xmlns:a16="http://schemas.microsoft.com/office/drawing/2014/main" id="{43CA07BC-7082-4005-AE6C-6D1E9DEBB89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10" y="2810"/>
              <a:ext cx="24" cy="96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360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ＭＳ Ｐゴシック" panose="020B0600070205080204" pitchFamily="34" charset="-128"/>
                <a:cs typeface="Arial"/>
              </a:endParaRPr>
            </a:p>
          </p:txBody>
        </p:sp>
        <p:sp>
          <p:nvSpPr>
            <p:cNvPr id="9260" name="Rectangle 77">
              <a:extLst>
                <a:ext uri="{FF2B5EF4-FFF2-40B4-BE49-F238E27FC236}">
                  <a16:creationId xmlns:a16="http://schemas.microsoft.com/office/drawing/2014/main" id="{BC4CBD94-D122-4A15-95E3-F815E22A781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10" y="2978"/>
              <a:ext cx="24" cy="96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360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ＭＳ Ｐゴシック" panose="020B0600070205080204" pitchFamily="34" charset="-128"/>
                <a:cs typeface="Arial"/>
              </a:endParaRPr>
            </a:p>
          </p:txBody>
        </p:sp>
        <p:sp>
          <p:nvSpPr>
            <p:cNvPr id="9261" name="Rectangle 78">
              <a:extLst>
                <a:ext uri="{FF2B5EF4-FFF2-40B4-BE49-F238E27FC236}">
                  <a16:creationId xmlns:a16="http://schemas.microsoft.com/office/drawing/2014/main" id="{3EC3A37D-9785-4F5D-A856-A180DDCFC8B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10" y="3146"/>
              <a:ext cx="24" cy="96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360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ＭＳ Ｐゴシック" panose="020B0600070205080204" pitchFamily="34" charset="-128"/>
                <a:cs typeface="Arial"/>
              </a:endParaRPr>
            </a:p>
          </p:txBody>
        </p:sp>
        <p:sp>
          <p:nvSpPr>
            <p:cNvPr id="9262" name="Rectangle 79">
              <a:extLst>
                <a:ext uri="{FF2B5EF4-FFF2-40B4-BE49-F238E27FC236}">
                  <a16:creationId xmlns:a16="http://schemas.microsoft.com/office/drawing/2014/main" id="{2AFD7D83-CA71-423F-9FF1-056998E6915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10" y="3314"/>
              <a:ext cx="24" cy="96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360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ＭＳ Ｐゴシック" panose="020B0600070205080204" pitchFamily="34" charset="-128"/>
                <a:cs typeface="Arial"/>
              </a:endParaRPr>
            </a:p>
          </p:txBody>
        </p:sp>
        <p:sp>
          <p:nvSpPr>
            <p:cNvPr id="9263" name="Rectangle 80">
              <a:extLst>
                <a:ext uri="{FF2B5EF4-FFF2-40B4-BE49-F238E27FC236}">
                  <a16:creationId xmlns:a16="http://schemas.microsoft.com/office/drawing/2014/main" id="{89D592E1-2202-46FC-978A-33B236B1987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10" y="3482"/>
              <a:ext cx="24" cy="2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360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ＭＳ Ｐゴシック" panose="020B0600070205080204" pitchFamily="34" charset="-128"/>
                <a:cs typeface="Arial"/>
              </a:endParaRPr>
            </a:p>
          </p:txBody>
        </p:sp>
      </p:grpSp>
      <p:sp>
        <p:nvSpPr>
          <p:cNvPr id="9222" name="Rectangle 81">
            <a:extLst>
              <a:ext uri="{FF2B5EF4-FFF2-40B4-BE49-F238E27FC236}">
                <a16:creationId xmlns:a16="http://schemas.microsoft.com/office/drawing/2014/main" id="{D8FA530B-AAF1-484A-B498-5C7872A07F2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67400" y="1298575"/>
            <a:ext cx="992188" cy="52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360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ea typeface="ＭＳ Ｐゴシック" panose="020B0600070205080204" pitchFamily="34" charset="-128"/>
              <a:cs typeface="Arial"/>
            </a:endParaRPr>
          </a:p>
        </p:txBody>
      </p:sp>
      <p:sp>
        <p:nvSpPr>
          <p:cNvPr id="9223" name="Rectangle 82">
            <a:extLst>
              <a:ext uri="{FF2B5EF4-FFF2-40B4-BE49-F238E27FC236}">
                <a16:creationId xmlns:a16="http://schemas.microsoft.com/office/drawing/2014/main" id="{33B0566A-F4E4-4D5C-BC28-90E553E1A7E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59476" y="1312864"/>
            <a:ext cx="790575" cy="427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800" b="1">
                <a:solidFill>
                  <a:srgbClr val="0066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ＭＳ Ｐゴシック" panose="020B0600070205080204" pitchFamily="34" charset="-128"/>
                <a:cs typeface="Arial"/>
              </a:rPr>
              <a:t>YOU</a:t>
            </a:r>
            <a:endParaRPr lang="en-US" sz="240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ea typeface="ＭＳ Ｐゴシック" panose="020B0600070205080204" pitchFamily="34" charset="-128"/>
              <a:cs typeface="Arial"/>
            </a:endParaRPr>
          </a:p>
        </p:txBody>
      </p:sp>
      <p:sp>
        <p:nvSpPr>
          <p:cNvPr id="9224" name="Rectangle 83">
            <a:extLst>
              <a:ext uri="{FF2B5EF4-FFF2-40B4-BE49-F238E27FC236}">
                <a16:creationId xmlns:a16="http://schemas.microsoft.com/office/drawing/2014/main" id="{F651E9D8-1BF2-4195-A875-27CB37348C4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71800" y="1374775"/>
            <a:ext cx="1068388" cy="52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360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ea typeface="ＭＳ Ｐゴシック" panose="020B0600070205080204" pitchFamily="34" charset="-128"/>
              <a:cs typeface="Arial"/>
            </a:endParaRPr>
          </a:p>
        </p:txBody>
      </p:sp>
      <p:sp>
        <p:nvSpPr>
          <p:cNvPr id="9225" name="Rectangle 84">
            <a:extLst>
              <a:ext uri="{FF2B5EF4-FFF2-40B4-BE49-F238E27FC236}">
                <a16:creationId xmlns:a16="http://schemas.microsoft.com/office/drawing/2014/main" id="{833F0969-B9D8-4563-A2C9-40CCBA1F7024}"/>
              </a:ext>
            </a:extLst>
          </p:cNvPr>
          <p:cNvSpPr>
            <a:spLocks noChangeArrowheads="1"/>
          </p:cNvSpPr>
          <p:nvPr/>
        </p:nvSpPr>
        <p:spPr bwMode="auto">
          <a:xfrm>
            <a:off x="8915400" y="1374775"/>
            <a:ext cx="1144588" cy="52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360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ea typeface="ＭＳ Ｐゴシック" panose="020B0600070205080204" pitchFamily="34" charset="-128"/>
              <a:cs typeface="Arial"/>
            </a:endParaRPr>
          </a:p>
        </p:txBody>
      </p:sp>
      <p:sp>
        <p:nvSpPr>
          <p:cNvPr id="9230" name="Rectangle 89">
            <a:extLst>
              <a:ext uri="{FF2B5EF4-FFF2-40B4-BE49-F238E27FC236}">
                <a16:creationId xmlns:a16="http://schemas.microsoft.com/office/drawing/2014/main" id="{B89CBC95-4AED-4F45-8322-BD101C21DD0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53200" y="4194175"/>
            <a:ext cx="3659188" cy="52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360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ea typeface="ＭＳ Ｐゴシック" panose="020B0600070205080204" pitchFamily="34" charset="-128"/>
              <a:cs typeface="Arial"/>
            </a:endParaRPr>
          </a:p>
        </p:txBody>
      </p:sp>
      <p:sp>
        <p:nvSpPr>
          <p:cNvPr id="9234" name="Rectangle 93">
            <a:extLst>
              <a:ext uri="{FF2B5EF4-FFF2-40B4-BE49-F238E27FC236}">
                <a16:creationId xmlns:a16="http://schemas.microsoft.com/office/drawing/2014/main" id="{971DA1CC-1748-46D9-B318-E696113F049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67000" y="4710113"/>
            <a:ext cx="3506788" cy="177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360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ea typeface="ＭＳ Ｐゴシック" panose="020B0600070205080204" pitchFamily="34" charset="-128"/>
              <a:cs typeface="Arial"/>
            </a:endParaRPr>
          </a:p>
        </p:txBody>
      </p:sp>
      <p:sp>
        <p:nvSpPr>
          <p:cNvPr id="9238" name="Rectangle 103">
            <a:extLst>
              <a:ext uri="{FF2B5EF4-FFF2-40B4-BE49-F238E27FC236}">
                <a16:creationId xmlns:a16="http://schemas.microsoft.com/office/drawing/2014/main" id="{134D351B-6B03-4EE9-A263-70DE40EF244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62600" y="1065214"/>
            <a:ext cx="230188" cy="915987"/>
          </a:xfrm>
          <a:prstGeom prst="rect">
            <a:avLst/>
          </a:prstGeom>
          <a:solidFill>
            <a:srgbClr val="FFFFFF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3600">
              <a:solidFill>
                <a:srgbClr val="FFFF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  <a:ea typeface="ＭＳ Ｐゴシック" panose="020B0600070205080204" pitchFamily="34" charset="-128"/>
              <a:cs typeface="Arial"/>
            </a:endParaRPr>
          </a:p>
        </p:txBody>
      </p:sp>
      <p:sp>
        <p:nvSpPr>
          <p:cNvPr id="9239" name="Rectangle 104">
            <a:extLst>
              <a:ext uri="{FF2B5EF4-FFF2-40B4-BE49-F238E27FC236}">
                <a16:creationId xmlns:a16="http://schemas.microsoft.com/office/drawing/2014/main" id="{D8BE40B6-2F08-4212-9D53-7B574904984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34200" y="1065214"/>
            <a:ext cx="230188" cy="915987"/>
          </a:xfrm>
          <a:prstGeom prst="rect">
            <a:avLst/>
          </a:prstGeom>
          <a:solidFill>
            <a:srgbClr val="FFFFFF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3600">
              <a:solidFill>
                <a:srgbClr val="FFFF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  <a:ea typeface="ＭＳ Ｐゴシック" panose="020B0600070205080204" pitchFamily="34" charset="-128"/>
              <a:cs typeface="Arial"/>
            </a:endParaRPr>
          </a:p>
        </p:txBody>
      </p:sp>
      <p:sp>
        <p:nvSpPr>
          <p:cNvPr id="4201" name="Rectangle 105">
            <a:extLst>
              <a:ext uri="{FF2B5EF4-FFF2-40B4-BE49-F238E27FC236}">
                <a16:creationId xmlns:a16="http://schemas.microsoft.com/office/drawing/2014/main" id="{2E602BE8-42CB-4960-90B8-DD95FCB7901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33600" y="0"/>
            <a:ext cx="8229600" cy="1098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600" b="1">
                <a:solidFill>
                  <a:srgbClr val="FFFF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ＭＳ Ｐゴシック" pitchFamily="1" charset="-128"/>
                <a:cs typeface="Arial"/>
              </a:rPr>
              <a:t>Here’s what could happen when an organization focuses on retailing...</a:t>
            </a:r>
          </a:p>
        </p:txBody>
      </p:sp>
      <p:sp>
        <p:nvSpPr>
          <p:cNvPr id="4202" name="Rectangle 106">
            <a:extLst>
              <a:ext uri="{FF2B5EF4-FFF2-40B4-BE49-F238E27FC236}">
                <a16:creationId xmlns:a16="http://schemas.microsoft.com/office/drawing/2014/main" id="{F1702C0C-E39B-420A-B7F7-91986B3B8BF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00400" y="1371600"/>
            <a:ext cx="592138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8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ＭＳ Ｐゴシック" panose="020B0600070205080204" pitchFamily="34" charset="-128"/>
                <a:cs typeface="Arial"/>
              </a:rPr>
              <a:t>Left</a:t>
            </a:r>
            <a:endParaRPr lang="en-US" sz="240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ea typeface="ＭＳ Ｐゴシック" panose="020B0600070205080204" pitchFamily="34" charset="-128"/>
              <a:cs typeface="Arial"/>
            </a:endParaRPr>
          </a:p>
        </p:txBody>
      </p:sp>
      <p:sp>
        <p:nvSpPr>
          <p:cNvPr id="4203" name="Rectangle 107">
            <a:extLst>
              <a:ext uri="{FF2B5EF4-FFF2-40B4-BE49-F238E27FC236}">
                <a16:creationId xmlns:a16="http://schemas.microsoft.com/office/drawing/2014/main" id="{571138B6-721E-4ABE-80E1-9F6646FDDE6F}"/>
              </a:ext>
            </a:extLst>
          </p:cNvPr>
          <p:cNvSpPr>
            <a:spLocks noChangeArrowheads="1"/>
          </p:cNvSpPr>
          <p:nvPr/>
        </p:nvSpPr>
        <p:spPr bwMode="auto">
          <a:xfrm>
            <a:off x="8686800" y="1371600"/>
            <a:ext cx="788988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8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ＭＳ Ｐゴシック" panose="020B0600070205080204" pitchFamily="34" charset="-128"/>
                <a:cs typeface="Arial"/>
              </a:rPr>
              <a:t>Right</a:t>
            </a:r>
            <a:endParaRPr lang="en-US" sz="240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ea typeface="ＭＳ Ｐゴシック" panose="020B0600070205080204" pitchFamily="34" charset="-128"/>
              <a:cs typeface="Arial"/>
            </a:endParaRPr>
          </a:p>
        </p:txBody>
      </p:sp>
      <p:sp>
        <p:nvSpPr>
          <p:cNvPr id="6561896" name="Text Box 108">
            <a:extLst>
              <a:ext uri="{FF2B5EF4-FFF2-40B4-BE49-F238E27FC236}">
                <a16:creationId xmlns:a16="http://schemas.microsoft.com/office/drawing/2014/main" id="{1B481F86-8328-45F5-AC0B-A492FEFA4CD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28800" y="5881688"/>
            <a:ext cx="8534400" cy="900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1500" b="1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ＭＳ Ｐゴシック" pitchFamily="1" charset="-128"/>
                <a:cs typeface="Arial"/>
              </a:rPr>
              <a:t>Same group – different philosophy regarding the power of retailing. </a:t>
            </a:r>
          </a:p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15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ＭＳ Ｐゴシック" pitchFamily="1" charset="-128"/>
                <a:cs typeface="Arial"/>
              </a:rPr>
              <a:t>Each distributor has 10 customers using/purchasing 40 BV, and the distributor uses/purchases 100 BV = 500 BV/month </a:t>
            </a:r>
          </a:p>
        </p:txBody>
      </p:sp>
      <p:graphicFrame>
        <p:nvGraphicFramePr>
          <p:cNvPr id="112" name="Table 111">
            <a:extLst>
              <a:ext uri="{FF2B5EF4-FFF2-40B4-BE49-F238E27FC236}">
                <a16:creationId xmlns:a16="http://schemas.microsoft.com/office/drawing/2014/main" id="{7C56DF90-B9FD-4B1E-B71C-99E5E99D83C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85135238"/>
              </p:ext>
            </p:extLst>
          </p:nvPr>
        </p:nvGraphicFramePr>
        <p:xfrm>
          <a:off x="3874568" y="4404656"/>
          <a:ext cx="3009900" cy="820463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5049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049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49781">
                <a:tc>
                  <a:txBody>
                    <a:bodyPr/>
                    <a:lstStyle/>
                    <a:p>
                      <a:pPr algn="r"/>
                      <a:r>
                        <a:rPr lang="en-US" sz="1800" dirty="0"/>
                        <a:t>40 x 500 BV</a:t>
                      </a:r>
                    </a:p>
                  </a:txBody>
                  <a:tcPr marT="45700" marB="457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800" dirty="0"/>
                    </a:p>
                  </a:txBody>
                  <a:tcPr marT="45700" marB="457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682">
                <a:tc>
                  <a:txBody>
                    <a:bodyPr/>
                    <a:lstStyle/>
                    <a:p>
                      <a:pPr algn="r"/>
                      <a:r>
                        <a:rPr lang="en-US" sz="1800" dirty="0"/>
                        <a:t>=20,000 BV</a:t>
                      </a:r>
                    </a:p>
                  </a:txBody>
                  <a:tcPr marT="45700" marB="457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800" dirty="0"/>
                    </a:p>
                  </a:txBody>
                  <a:tcPr marT="45700" marB="457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114" name="Table 113">
            <a:extLst>
              <a:ext uri="{FF2B5EF4-FFF2-40B4-BE49-F238E27FC236}">
                <a16:creationId xmlns:a16="http://schemas.microsoft.com/office/drawing/2014/main" id="{242D3ADF-8B30-4A97-8C9B-F7AA32B3573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9825396"/>
              </p:ext>
            </p:extLst>
          </p:nvPr>
        </p:nvGraphicFramePr>
        <p:xfrm>
          <a:off x="7524750" y="4439443"/>
          <a:ext cx="3159125" cy="74136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49642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6269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682">
                <a:tc>
                  <a:txBody>
                    <a:bodyPr/>
                    <a:lstStyle/>
                    <a:p>
                      <a:pPr algn="r"/>
                      <a:r>
                        <a:rPr lang="en-US" sz="1800" dirty="0"/>
                        <a:t>40 x 500 BV</a:t>
                      </a:r>
                    </a:p>
                  </a:txBody>
                  <a:tcPr marL="91463" marR="91463" marT="45700" marB="457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800" dirty="0"/>
                    </a:p>
                  </a:txBody>
                  <a:tcPr marL="91463" marR="91463" marT="45700" marB="457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682">
                <a:tc>
                  <a:txBody>
                    <a:bodyPr/>
                    <a:lstStyle/>
                    <a:p>
                      <a:pPr algn="r"/>
                      <a:r>
                        <a:rPr lang="en-US" sz="1800" dirty="0"/>
                        <a:t>=20,000 BV</a:t>
                      </a:r>
                    </a:p>
                  </a:txBody>
                  <a:tcPr marL="91463" marR="91463" marT="45700" marB="457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800" dirty="0"/>
                    </a:p>
                  </a:txBody>
                  <a:tcPr marL="91463" marR="91463" marT="45700" marB="457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</p:cSld>
  <p:clrMapOvr>
    <a:masterClrMapping/>
  </p:clrMapOvr>
  <p:transition spd="med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Date Placeholder 1">
            <a:extLst>
              <a:ext uri="{FF2B5EF4-FFF2-40B4-BE49-F238E27FC236}">
                <a16:creationId xmlns:a16="http://schemas.microsoft.com/office/drawing/2014/main" id="{0493E837-8E45-45C1-A910-4312F4D4E814}"/>
              </a:ext>
            </a:extLst>
          </p:cNvPr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  <a:ea typeface="ＭＳ Ｐゴシック" panose="020B0600070205080204" pitchFamily="34" charset="-128"/>
              <a:cs typeface="Arial"/>
            </a:endParaRPr>
          </a:p>
        </p:txBody>
      </p:sp>
      <p:sp>
        <p:nvSpPr>
          <p:cNvPr id="107523" name="Footer Placeholder 2">
            <a:extLst>
              <a:ext uri="{FF2B5EF4-FFF2-40B4-BE49-F238E27FC236}">
                <a16:creationId xmlns:a16="http://schemas.microsoft.com/office/drawing/2014/main" id="{7D06EA5C-7D55-48A7-AD12-FEF02A4DB3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  <a:ea typeface="ＭＳ Ｐゴシック" panose="020B0600070205080204" pitchFamily="34" charset="-128"/>
              <a:cs typeface="Arial"/>
            </a:endParaRPr>
          </a:p>
        </p:txBody>
      </p:sp>
      <p:sp>
        <p:nvSpPr>
          <p:cNvPr id="10242" name="Rectangle 2">
            <a:extLst>
              <a:ext uri="{FF2B5EF4-FFF2-40B4-BE49-F238E27FC236}">
                <a16:creationId xmlns:a16="http://schemas.microsoft.com/office/drawing/2014/main" id="{E43792C9-2A36-46C4-B754-A047E12EF40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51175" y="307975"/>
            <a:ext cx="7088188" cy="642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360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ea typeface="ＭＳ Ｐゴシック" panose="020B0600070205080204" pitchFamily="34" charset="-128"/>
              <a:cs typeface="Arial"/>
            </a:endParaRPr>
          </a:p>
        </p:txBody>
      </p:sp>
      <p:sp>
        <p:nvSpPr>
          <p:cNvPr id="10243" name="Rectangle 3">
            <a:extLst>
              <a:ext uri="{FF2B5EF4-FFF2-40B4-BE49-F238E27FC236}">
                <a16:creationId xmlns:a16="http://schemas.microsoft.com/office/drawing/2014/main" id="{F6AAB442-55E1-43FA-804B-E795CDF6088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91200" y="1069975"/>
            <a:ext cx="1144588" cy="915988"/>
          </a:xfrm>
          <a:prstGeom prst="rect">
            <a:avLst/>
          </a:prstGeom>
          <a:solidFill>
            <a:srgbClr val="FFFFFF"/>
          </a:solidFill>
          <a:ln w="12700">
            <a:solidFill>
              <a:srgbClr val="000099"/>
            </a:solidFill>
            <a:miter lim="800000"/>
            <a:headEnd/>
            <a:tailEnd/>
          </a:ln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3600">
              <a:solidFill>
                <a:srgbClr val="FFFF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  <a:ea typeface="ＭＳ Ｐゴシック" panose="020B0600070205080204" pitchFamily="34" charset="-128"/>
              <a:cs typeface="Arial"/>
            </a:endParaRPr>
          </a:p>
        </p:txBody>
      </p:sp>
      <p:grpSp>
        <p:nvGrpSpPr>
          <p:cNvPr id="114694" name="Group 4">
            <a:extLst>
              <a:ext uri="{FF2B5EF4-FFF2-40B4-BE49-F238E27FC236}">
                <a16:creationId xmlns:a16="http://schemas.microsoft.com/office/drawing/2014/main" id="{80AEABB6-CADB-4631-A926-76FD1E818F3D}"/>
              </a:ext>
            </a:extLst>
          </p:cNvPr>
          <p:cNvGrpSpPr>
            <a:grpSpLocks/>
          </p:cNvGrpSpPr>
          <p:nvPr/>
        </p:nvGrpSpPr>
        <p:grpSpPr bwMode="auto">
          <a:xfrm>
            <a:off x="2819400" y="1905000"/>
            <a:ext cx="7088188" cy="2516188"/>
            <a:chOff x="816" y="962"/>
            <a:chExt cx="4465" cy="1585"/>
          </a:xfrm>
        </p:grpSpPr>
        <p:sp>
          <p:nvSpPr>
            <p:cNvPr id="10359" name="Rectangle 5">
              <a:extLst>
                <a:ext uri="{FF2B5EF4-FFF2-40B4-BE49-F238E27FC236}">
                  <a16:creationId xmlns:a16="http://schemas.microsoft.com/office/drawing/2014/main" id="{DF89C091-627C-465A-9F6E-A82D4224FF9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52" y="1730"/>
              <a:ext cx="193" cy="241"/>
            </a:xfrm>
            <a:prstGeom prst="rect">
              <a:avLst/>
            </a:prstGeom>
            <a:solidFill>
              <a:srgbClr val="0099CC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36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ＭＳ Ｐゴシック" panose="020B0600070205080204" pitchFamily="34" charset="-128"/>
                <a:cs typeface="Arial"/>
              </a:endParaRPr>
            </a:p>
          </p:txBody>
        </p:sp>
        <p:sp>
          <p:nvSpPr>
            <p:cNvPr id="10360" name="Rectangle 6">
              <a:extLst>
                <a:ext uri="{FF2B5EF4-FFF2-40B4-BE49-F238E27FC236}">
                  <a16:creationId xmlns:a16="http://schemas.microsoft.com/office/drawing/2014/main" id="{18A7F50D-0B60-4340-ACA0-656B97B2E75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24" y="1346"/>
              <a:ext cx="289" cy="241"/>
            </a:xfrm>
            <a:prstGeom prst="rect">
              <a:avLst/>
            </a:prstGeom>
            <a:solidFill>
              <a:srgbClr val="0099CC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36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ＭＳ Ｐゴシック" panose="020B0600070205080204" pitchFamily="34" charset="-128"/>
                <a:cs typeface="Arial"/>
              </a:endParaRPr>
            </a:p>
          </p:txBody>
        </p:sp>
        <p:sp>
          <p:nvSpPr>
            <p:cNvPr id="10361" name="Rectangle 7">
              <a:extLst>
                <a:ext uri="{FF2B5EF4-FFF2-40B4-BE49-F238E27FC236}">
                  <a16:creationId xmlns:a16="http://schemas.microsoft.com/office/drawing/2014/main" id="{AC439283-76F4-4118-BF11-FB1DF8BA0FB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96" y="1730"/>
              <a:ext cx="193" cy="241"/>
            </a:xfrm>
            <a:prstGeom prst="rect">
              <a:avLst/>
            </a:prstGeom>
            <a:solidFill>
              <a:srgbClr val="0099CC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36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ＭＳ Ｐゴシック" panose="020B0600070205080204" pitchFamily="34" charset="-128"/>
                <a:cs typeface="Arial"/>
              </a:endParaRPr>
            </a:p>
          </p:txBody>
        </p:sp>
        <p:sp>
          <p:nvSpPr>
            <p:cNvPr id="10362" name="Freeform 8">
              <a:extLst>
                <a:ext uri="{FF2B5EF4-FFF2-40B4-BE49-F238E27FC236}">
                  <a16:creationId xmlns:a16="http://schemas.microsoft.com/office/drawing/2014/main" id="{1B5BBAB4-6106-41B2-8E15-386CE455C106}"/>
                </a:ext>
              </a:extLst>
            </p:cNvPr>
            <p:cNvSpPr>
              <a:spLocks/>
            </p:cNvSpPr>
            <p:nvPr/>
          </p:nvSpPr>
          <p:spPr bwMode="auto">
            <a:xfrm>
              <a:off x="1968" y="962"/>
              <a:ext cx="576" cy="384"/>
            </a:xfrm>
            <a:custGeom>
              <a:avLst/>
              <a:gdLst>
                <a:gd name="T0" fmla="*/ 720 w 720"/>
                <a:gd name="T1" fmla="*/ 0 h 384"/>
                <a:gd name="T2" fmla="*/ 0 w 720"/>
                <a:gd name="T3" fmla="*/ 0 h 384"/>
                <a:gd name="T4" fmla="*/ 0 w 720"/>
                <a:gd name="T5" fmla="*/ 384 h 384"/>
                <a:gd name="T6" fmla="*/ 0 60000 65536"/>
                <a:gd name="T7" fmla="*/ 0 60000 65536"/>
                <a:gd name="T8" fmla="*/ 0 60000 65536"/>
                <a:gd name="T9" fmla="*/ 0 w 720"/>
                <a:gd name="T10" fmla="*/ 0 h 384"/>
                <a:gd name="T11" fmla="*/ 720 w 720"/>
                <a:gd name="T12" fmla="*/ 384 h 38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720" h="384">
                  <a:moveTo>
                    <a:pt x="720" y="0"/>
                  </a:moveTo>
                  <a:lnTo>
                    <a:pt x="0" y="0"/>
                  </a:lnTo>
                  <a:lnTo>
                    <a:pt x="0" y="384"/>
                  </a:lnTo>
                </a:path>
              </a:pathLst>
            </a:cu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>
                <a:defRPr/>
              </a:pPr>
              <a:endParaRPr lang="en-US" sz="360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ＭＳ Ｐゴシック" panose="020B0600070205080204" pitchFamily="34" charset="-128"/>
                <a:cs typeface="Arial"/>
              </a:endParaRPr>
            </a:p>
          </p:txBody>
        </p:sp>
        <p:sp>
          <p:nvSpPr>
            <p:cNvPr id="10363" name="Freeform 9">
              <a:extLst>
                <a:ext uri="{FF2B5EF4-FFF2-40B4-BE49-F238E27FC236}">
                  <a16:creationId xmlns:a16="http://schemas.microsoft.com/office/drawing/2014/main" id="{4FE770BC-3055-436B-BB91-E61B7399ADE5}"/>
                </a:ext>
              </a:extLst>
            </p:cNvPr>
            <p:cNvSpPr>
              <a:spLocks/>
            </p:cNvSpPr>
            <p:nvPr/>
          </p:nvSpPr>
          <p:spPr bwMode="auto">
            <a:xfrm>
              <a:off x="1392" y="1466"/>
              <a:ext cx="432" cy="264"/>
            </a:xfrm>
            <a:custGeom>
              <a:avLst/>
              <a:gdLst>
                <a:gd name="T0" fmla="*/ 432 w 432"/>
                <a:gd name="T1" fmla="*/ 0 h 264"/>
                <a:gd name="T2" fmla="*/ 0 w 432"/>
                <a:gd name="T3" fmla="*/ 0 h 264"/>
                <a:gd name="T4" fmla="*/ 0 w 432"/>
                <a:gd name="T5" fmla="*/ 264 h 264"/>
                <a:gd name="T6" fmla="*/ 0 60000 65536"/>
                <a:gd name="T7" fmla="*/ 0 60000 65536"/>
                <a:gd name="T8" fmla="*/ 0 60000 65536"/>
                <a:gd name="T9" fmla="*/ 0 w 432"/>
                <a:gd name="T10" fmla="*/ 0 h 264"/>
                <a:gd name="T11" fmla="*/ 432 w 432"/>
                <a:gd name="T12" fmla="*/ 264 h 26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32" h="264">
                  <a:moveTo>
                    <a:pt x="432" y="0"/>
                  </a:moveTo>
                  <a:lnTo>
                    <a:pt x="0" y="0"/>
                  </a:lnTo>
                  <a:lnTo>
                    <a:pt x="0" y="264"/>
                  </a:lnTo>
                </a:path>
              </a:pathLst>
            </a:cu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>
                <a:defRPr/>
              </a:pPr>
              <a:endParaRPr lang="en-US" sz="360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ＭＳ Ｐゴシック" panose="020B0600070205080204" pitchFamily="34" charset="-128"/>
                <a:cs typeface="Arial"/>
              </a:endParaRPr>
            </a:p>
          </p:txBody>
        </p:sp>
        <p:sp>
          <p:nvSpPr>
            <p:cNvPr id="10364" name="Freeform 10">
              <a:extLst>
                <a:ext uri="{FF2B5EF4-FFF2-40B4-BE49-F238E27FC236}">
                  <a16:creationId xmlns:a16="http://schemas.microsoft.com/office/drawing/2014/main" id="{B10232F0-859D-4ADB-BADB-250E230854FD}"/>
                </a:ext>
              </a:extLst>
            </p:cNvPr>
            <p:cNvSpPr>
              <a:spLocks/>
            </p:cNvSpPr>
            <p:nvPr/>
          </p:nvSpPr>
          <p:spPr bwMode="auto">
            <a:xfrm>
              <a:off x="2112" y="1466"/>
              <a:ext cx="336" cy="264"/>
            </a:xfrm>
            <a:custGeom>
              <a:avLst/>
              <a:gdLst>
                <a:gd name="T0" fmla="*/ 0 w 336"/>
                <a:gd name="T1" fmla="*/ 0 h 264"/>
                <a:gd name="T2" fmla="*/ 336 w 336"/>
                <a:gd name="T3" fmla="*/ 0 h 264"/>
                <a:gd name="T4" fmla="*/ 336 w 336"/>
                <a:gd name="T5" fmla="*/ 264 h 264"/>
                <a:gd name="T6" fmla="*/ 0 60000 65536"/>
                <a:gd name="T7" fmla="*/ 0 60000 65536"/>
                <a:gd name="T8" fmla="*/ 0 60000 65536"/>
                <a:gd name="T9" fmla="*/ 0 w 336"/>
                <a:gd name="T10" fmla="*/ 0 h 264"/>
                <a:gd name="T11" fmla="*/ 336 w 336"/>
                <a:gd name="T12" fmla="*/ 264 h 26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36" h="264">
                  <a:moveTo>
                    <a:pt x="0" y="0"/>
                  </a:moveTo>
                  <a:lnTo>
                    <a:pt x="336" y="0"/>
                  </a:lnTo>
                  <a:lnTo>
                    <a:pt x="336" y="264"/>
                  </a:lnTo>
                </a:path>
              </a:pathLst>
            </a:cu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>
                <a:defRPr/>
              </a:pPr>
              <a:endParaRPr lang="en-US" sz="360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ＭＳ Ｐゴシック" panose="020B0600070205080204" pitchFamily="34" charset="-128"/>
                <a:cs typeface="Arial"/>
              </a:endParaRPr>
            </a:p>
          </p:txBody>
        </p:sp>
        <p:sp>
          <p:nvSpPr>
            <p:cNvPr id="10365" name="Rectangle 11">
              <a:extLst>
                <a:ext uri="{FF2B5EF4-FFF2-40B4-BE49-F238E27FC236}">
                  <a16:creationId xmlns:a16="http://schemas.microsoft.com/office/drawing/2014/main" id="{7724ADB5-08F3-4248-87C5-FBB6F851A1D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08" y="2114"/>
              <a:ext cx="145" cy="145"/>
            </a:xfrm>
            <a:prstGeom prst="rect">
              <a:avLst/>
            </a:prstGeom>
            <a:solidFill>
              <a:srgbClr val="0099CC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36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ＭＳ Ｐゴシック" panose="020B0600070205080204" pitchFamily="34" charset="-128"/>
                <a:cs typeface="Arial"/>
              </a:endParaRPr>
            </a:p>
          </p:txBody>
        </p:sp>
        <p:sp>
          <p:nvSpPr>
            <p:cNvPr id="10366" name="Rectangle 12">
              <a:extLst>
                <a:ext uri="{FF2B5EF4-FFF2-40B4-BE49-F238E27FC236}">
                  <a16:creationId xmlns:a16="http://schemas.microsoft.com/office/drawing/2014/main" id="{1525A768-C335-469B-8266-8211DE19001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36" y="2114"/>
              <a:ext cx="145" cy="145"/>
            </a:xfrm>
            <a:prstGeom prst="rect">
              <a:avLst/>
            </a:prstGeom>
            <a:solidFill>
              <a:srgbClr val="0099CC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36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ＭＳ Ｐゴシック" panose="020B0600070205080204" pitchFamily="34" charset="-128"/>
                <a:cs typeface="Arial"/>
              </a:endParaRPr>
            </a:p>
          </p:txBody>
        </p:sp>
        <p:sp>
          <p:nvSpPr>
            <p:cNvPr id="10367" name="Rectangle 13">
              <a:extLst>
                <a:ext uri="{FF2B5EF4-FFF2-40B4-BE49-F238E27FC236}">
                  <a16:creationId xmlns:a16="http://schemas.microsoft.com/office/drawing/2014/main" id="{70F96218-DA56-474B-ADF1-0F7343B8B26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12" y="2114"/>
              <a:ext cx="145" cy="145"/>
            </a:xfrm>
            <a:prstGeom prst="rect">
              <a:avLst/>
            </a:prstGeom>
            <a:solidFill>
              <a:srgbClr val="0099CC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36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ＭＳ Ｐゴシック" panose="020B0600070205080204" pitchFamily="34" charset="-128"/>
                <a:cs typeface="Arial"/>
              </a:endParaRPr>
            </a:p>
          </p:txBody>
        </p:sp>
        <p:sp>
          <p:nvSpPr>
            <p:cNvPr id="10368" name="Rectangle 14">
              <a:extLst>
                <a:ext uri="{FF2B5EF4-FFF2-40B4-BE49-F238E27FC236}">
                  <a16:creationId xmlns:a16="http://schemas.microsoft.com/office/drawing/2014/main" id="{7A7F4818-993E-494A-AF64-E68B1ECF625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88" y="2114"/>
              <a:ext cx="145" cy="145"/>
            </a:xfrm>
            <a:prstGeom prst="rect">
              <a:avLst/>
            </a:prstGeom>
            <a:solidFill>
              <a:srgbClr val="0099CC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36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ＭＳ Ｐゴシック" panose="020B0600070205080204" pitchFamily="34" charset="-128"/>
                <a:cs typeface="Arial"/>
              </a:endParaRPr>
            </a:p>
          </p:txBody>
        </p:sp>
        <p:sp>
          <p:nvSpPr>
            <p:cNvPr id="10369" name="Rectangle 15">
              <a:extLst>
                <a:ext uri="{FF2B5EF4-FFF2-40B4-BE49-F238E27FC236}">
                  <a16:creationId xmlns:a16="http://schemas.microsoft.com/office/drawing/2014/main" id="{3FB0EBC8-8F88-4D7B-8729-CAA6D388BBC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16" y="2402"/>
              <a:ext cx="145" cy="145"/>
            </a:xfrm>
            <a:prstGeom prst="rect">
              <a:avLst/>
            </a:prstGeom>
            <a:solidFill>
              <a:srgbClr val="0099CC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36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ＭＳ Ｐゴシック" panose="020B0600070205080204" pitchFamily="34" charset="-128"/>
                <a:cs typeface="Arial"/>
              </a:endParaRPr>
            </a:p>
          </p:txBody>
        </p:sp>
        <p:sp>
          <p:nvSpPr>
            <p:cNvPr id="10370" name="Rectangle 16">
              <a:extLst>
                <a:ext uri="{FF2B5EF4-FFF2-40B4-BE49-F238E27FC236}">
                  <a16:creationId xmlns:a16="http://schemas.microsoft.com/office/drawing/2014/main" id="{D534C503-019C-4890-8BE2-CD5E03CC6AD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52" y="2402"/>
              <a:ext cx="145" cy="145"/>
            </a:xfrm>
            <a:prstGeom prst="rect">
              <a:avLst/>
            </a:prstGeom>
            <a:solidFill>
              <a:srgbClr val="0099CC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36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ＭＳ Ｐゴシック" panose="020B0600070205080204" pitchFamily="34" charset="-128"/>
                <a:cs typeface="Arial"/>
              </a:endParaRPr>
            </a:p>
          </p:txBody>
        </p:sp>
        <p:sp>
          <p:nvSpPr>
            <p:cNvPr id="10371" name="Rectangle 17">
              <a:extLst>
                <a:ext uri="{FF2B5EF4-FFF2-40B4-BE49-F238E27FC236}">
                  <a16:creationId xmlns:a16="http://schemas.microsoft.com/office/drawing/2014/main" id="{02D3FAAC-A85E-43E0-A46A-F0481A2CE48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68" y="2402"/>
              <a:ext cx="145" cy="145"/>
            </a:xfrm>
            <a:prstGeom prst="rect">
              <a:avLst/>
            </a:prstGeom>
            <a:solidFill>
              <a:srgbClr val="0099CC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36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ＭＳ Ｐゴシック" panose="020B0600070205080204" pitchFamily="34" charset="-128"/>
                <a:cs typeface="Arial"/>
              </a:endParaRPr>
            </a:p>
          </p:txBody>
        </p:sp>
        <p:sp>
          <p:nvSpPr>
            <p:cNvPr id="10372" name="Rectangle 18">
              <a:extLst>
                <a:ext uri="{FF2B5EF4-FFF2-40B4-BE49-F238E27FC236}">
                  <a16:creationId xmlns:a16="http://schemas.microsoft.com/office/drawing/2014/main" id="{B4053CA8-EF5B-4798-9904-AA353C6EFF9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56" y="2402"/>
              <a:ext cx="145" cy="145"/>
            </a:xfrm>
            <a:prstGeom prst="rect">
              <a:avLst/>
            </a:prstGeom>
            <a:solidFill>
              <a:srgbClr val="0099CC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36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ＭＳ Ｐゴシック" panose="020B0600070205080204" pitchFamily="34" charset="-128"/>
                <a:cs typeface="Arial"/>
              </a:endParaRPr>
            </a:p>
          </p:txBody>
        </p:sp>
        <p:sp>
          <p:nvSpPr>
            <p:cNvPr id="10373" name="Rectangle 19">
              <a:extLst>
                <a:ext uri="{FF2B5EF4-FFF2-40B4-BE49-F238E27FC236}">
                  <a16:creationId xmlns:a16="http://schemas.microsoft.com/office/drawing/2014/main" id="{A558D8C7-177C-430F-BC79-B944CA4E047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44" y="2402"/>
              <a:ext cx="145" cy="145"/>
            </a:xfrm>
            <a:prstGeom prst="rect">
              <a:avLst/>
            </a:prstGeom>
            <a:solidFill>
              <a:srgbClr val="0099CC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36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ＭＳ Ｐゴシック" panose="020B0600070205080204" pitchFamily="34" charset="-128"/>
                <a:cs typeface="Arial"/>
              </a:endParaRPr>
            </a:p>
          </p:txBody>
        </p:sp>
        <p:sp>
          <p:nvSpPr>
            <p:cNvPr id="10374" name="Rectangle 20">
              <a:extLst>
                <a:ext uri="{FF2B5EF4-FFF2-40B4-BE49-F238E27FC236}">
                  <a16:creationId xmlns:a16="http://schemas.microsoft.com/office/drawing/2014/main" id="{74F3BC44-B3E3-45B6-901E-EB1424386AC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28" y="2402"/>
              <a:ext cx="145" cy="145"/>
            </a:xfrm>
            <a:prstGeom prst="rect">
              <a:avLst/>
            </a:prstGeom>
            <a:solidFill>
              <a:srgbClr val="0099CC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36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ＭＳ Ｐゴシック" panose="020B0600070205080204" pitchFamily="34" charset="-128"/>
                <a:cs typeface="Arial"/>
              </a:endParaRPr>
            </a:p>
          </p:txBody>
        </p:sp>
        <p:sp>
          <p:nvSpPr>
            <p:cNvPr id="10375" name="Rectangle 21">
              <a:extLst>
                <a:ext uri="{FF2B5EF4-FFF2-40B4-BE49-F238E27FC236}">
                  <a16:creationId xmlns:a16="http://schemas.microsoft.com/office/drawing/2014/main" id="{83523FA6-7DBC-46B5-93BE-0EE0D0BB2FC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96" y="2402"/>
              <a:ext cx="145" cy="145"/>
            </a:xfrm>
            <a:prstGeom prst="rect">
              <a:avLst/>
            </a:prstGeom>
            <a:solidFill>
              <a:srgbClr val="0099CC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36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ＭＳ Ｐゴシック" panose="020B0600070205080204" pitchFamily="34" charset="-128"/>
                <a:cs typeface="Arial"/>
              </a:endParaRPr>
            </a:p>
          </p:txBody>
        </p:sp>
        <p:sp>
          <p:nvSpPr>
            <p:cNvPr id="10376" name="Rectangle 22">
              <a:extLst>
                <a:ext uri="{FF2B5EF4-FFF2-40B4-BE49-F238E27FC236}">
                  <a16:creationId xmlns:a16="http://schemas.microsoft.com/office/drawing/2014/main" id="{4DC475FB-C4C5-451E-942B-FA65D034D5C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32" y="2402"/>
              <a:ext cx="145" cy="145"/>
            </a:xfrm>
            <a:prstGeom prst="rect">
              <a:avLst/>
            </a:prstGeom>
            <a:solidFill>
              <a:srgbClr val="0099CC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36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ＭＳ Ｐゴシック" panose="020B0600070205080204" pitchFamily="34" charset="-128"/>
                <a:cs typeface="Arial"/>
              </a:endParaRPr>
            </a:p>
          </p:txBody>
        </p:sp>
        <p:sp>
          <p:nvSpPr>
            <p:cNvPr id="10377" name="Freeform 23">
              <a:extLst>
                <a:ext uri="{FF2B5EF4-FFF2-40B4-BE49-F238E27FC236}">
                  <a16:creationId xmlns:a16="http://schemas.microsoft.com/office/drawing/2014/main" id="{979AFF9F-122D-42F2-BBD5-B7F562BCC7A4}"/>
                </a:ext>
              </a:extLst>
            </p:cNvPr>
            <p:cNvSpPr>
              <a:spLocks/>
            </p:cNvSpPr>
            <p:nvPr/>
          </p:nvSpPr>
          <p:spPr bwMode="auto">
            <a:xfrm>
              <a:off x="1080" y="1850"/>
              <a:ext cx="216" cy="264"/>
            </a:xfrm>
            <a:custGeom>
              <a:avLst/>
              <a:gdLst>
                <a:gd name="T0" fmla="*/ 216 w 216"/>
                <a:gd name="T1" fmla="*/ 0 h 264"/>
                <a:gd name="T2" fmla="*/ 0 w 216"/>
                <a:gd name="T3" fmla="*/ 0 h 264"/>
                <a:gd name="T4" fmla="*/ 0 w 216"/>
                <a:gd name="T5" fmla="*/ 264 h 264"/>
                <a:gd name="T6" fmla="*/ 0 60000 65536"/>
                <a:gd name="T7" fmla="*/ 0 60000 65536"/>
                <a:gd name="T8" fmla="*/ 0 60000 65536"/>
                <a:gd name="T9" fmla="*/ 0 w 216"/>
                <a:gd name="T10" fmla="*/ 0 h 264"/>
                <a:gd name="T11" fmla="*/ 216 w 216"/>
                <a:gd name="T12" fmla="*/ 264 h 26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" h="264">
                  <a:moveTo>
                    <a:pt x="216" y="0"/>
                  </a:moveTo>
                  <a:lnTo>
                    <a:pt x="0" y="0"/>
                  </a:lnTo>
                  <a:lnTo>
                    <a:pt x="0" y="264"/>
                  </a:lnTo>
                </a:path>
              </a:pathLst>
            </a:cu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>
                <a:defRPr/>
              </a:pPr>
              <a:endParaRPr lang="en-US" sz="360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ＭＳ Ｐゴシック" panose="020B0600070205080204" pitchFamily="34" charset="-128"/>
                <a:cs typeface="Arial"/>
              </a:endParaRPr>
            </a:p>
          </p:txBody>
        </p:sp>
        <p:sp>
          <p:nvSpPr>
            <p:cNvPr id="10378" name="Freeform 24">
              <a:extLst>
                <a:ext uri="{FF2B5EF4-FFF2-40B4-BE49-F238E27FC236}">
                  <a16:creationId xmlns:a16="http://schemas.microsoft.com/office/drawing/2014/main" id="{DFCF5EEF-96EA-4013-B2E8-6F9BC2EFF80F}"/>
                </a:ext>
              </a:extLst>
            </p:cNvPr>
            <p:cNvSpPr>
              <a:spLocks/>
            </p:cNvSpPr>
            <p:nvPr/>
          </p:nvSpPr>
          <p:spPr bwMode="auto">
            <a:xfrm>
              <a:off x="1488" y="1850"/>
              <a:ext cx="120" cy="264"/>
            </a:xfrm>
            <a:custGeom>
              <a:avLst/>
              <a:gdLst>
                <a:gd name="T0" fmla="*/ 0 w 120"/>
                <a:gd name="T1" fmla="*/ 0 h 264"/>
                <a:gd name="T2" fmla="*/ 120 w 120"/>
                <a:gd name="T3" fmla="*/ 0 h 264"/>
                <a:gd name="T4" fmla="*/ 120 w 120"/>
                <a:gd name="T5" fmla="*/ 264 h 264"/>
                <a:gd name="T6" fmla="*/ 0 60000 65536"/>
                <a:gd name="T7" fmla="*/ 0 60000 65536"/>
                <a:gd name="T8" fmla="*/ 0 60000 65536"/>
                <a:gd name="T9" fmla="*/ 0 w 120"/>
                <a:gd name="T10" fmla="*/ 0 h 264"/>
                <a:gd name="T11" fmla="*/ 120 w 120"/>
                <a:gd name="T12" fmla="*/ 264 h 26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20" h="264">
                  <a:moveTo>
                    <a:pt x="0" y="0"/>
                  </a:moveTo>
                  <a:lnTo>
                    <a:pt x="120" y="0"/>
                  </a:lnTo>
                  <a:lnTo>
                    <a:pt x="120" y="264"/>
                  </a:lnTo>
                </a:path>
              </a:pathLst>
            </a:cu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>
                <a:defRPr/>
              </a:pPr>
              <a:endParaRPr lang="en-US" sz="360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ＭＳ Ｐゴシック" panose="020B0600070205080204" pitchFamily="34" charset="-128"/>
                <a:cs typeface="Arial"/>
              </a:endParaRPr>
            </a:p>
          </p:txBody>
        </p:sp>
        <p:sp>
          <p:nvSpPr>
            <p:cNvPr id="10379" name="Freeform 25">
              <a:extLst>
                <a:ext uri="{FF2B5EF4-FFF2-40B4-BE49-F238E27FC236}">
                  <a16:creationId xmlns:a16="http://schemas.microsoft.com/office/drawing/2014/main" id="{1E3F16EA-05E6-4AA2-AD1A-C22406379587}"/>
                </a:ext>
              </a:extLst>
            </p:cNvPr>
            <p:cNvSpPr>
              <a:spLocks/>
            </p:cNvSpPr>
            <p:nvPr/>
          </p:nvSpPr>
          <p:spPr bwMode="auto">
            <a:xfrm>
              <a:off x="888" y="2186"/>
              <a:ext cx="120" cy="216"/>
            </a:xfrm>
            <a:custGeom>
              <a:avLst/>
              <a:gdLst>
                <a:gd name="T0" fmla="*/ 120 w 120"/>
                <a:gd name="T1" fmla="*/ 0 h 216"/>
                <a:gd name="T2" fmla="*/ 0 w 120"/>
                <a:gd name="T3" fmla="*/ 0 h 216"/>
                <a:gd name="T4" fmla="*/ 0 w 120"/>
                <a:gd name="T5" fmla="*/ 216 h 216"/>
                <a:gd name="T6" fmla="*/ 0 60000 65536"/>
                <a:gd name="T7" fmla="*/ 0 60000 65536"/>
                <a:gd name="T8" fmla="*/ 0 60000 65536"/>
                <a:gd name="T9" fmla="*/ 0 w 120"/>
                <a:gd name="T10" fmla="*/ 0 h 216"/>
                <a:gd name="T11" fmla="*/ 120 w 120"/>
                <a:gd name="T12" fmla="*/ 216 h 21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20" h="216">
                  <a:moveTo>
                    <a:pt x="120" y="0"/>
                  </a:moveTo>
                  <a:lnTo>
                    <a:pt x="0" y="0"/>
                  </a:lnTo>
                  <a:lnTo>
                    <a:pt x="0" y="216"/>
                  </a:lnTo>
                </a:path>
              </a:pathLst>
            </a:cu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>
                <a:defRPr/>
              </a:pPr>
              <a:endParaRPr lang="en-US" sz="360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ＭＳ Ｐゴシック" panose="020B0600070205080204" pitchFamily="34" charset="-128"/>
                <a:cs typeface="Arial"/>
              </a:endParaRPr>
            </a:p>
          </p:txBody>
        </p:sp>
        <p:sp>
          <p:nvSpPr>
            <p:cNvPr id="10380" name="Freeform 26">
              <a:extLst>
                <a:ext uri="{FF2B5EF4-FFF2-40B4-BE49-F238E27FC236}">
                  <a16:creationId xmlns:a16="http://schemas.microsoft.com/office/drawing/2014/main" id="{577951AA-2ADE-4E5D-ACBB-69A7741F55D2}"/>
                </a:ext>
              </a:extLst>
            </p:cNvPr>
            <p:cNvSpPr>
              <a:spLocks/>
            </p:cNvSpPr>
            <p:nvPr/>
          </p:nvSpPr>
          <p:spPr bwMode="auto">
            <a:xfrm>
              <a:off x="1152" y="2186"/>
              <a:ext cx="72" cy="216"/>
            </a:xfrm>
            <a:custGeom>
              <a:avLst/>
              <a:gdLst>
                <a:gd name="T0" fmla="*/ 0 w 72"/>
                <a:gd name="T1" fmla="*/ 0 h 216"/>
                <a:gd name="T2" fmla="*/ 72 w 72"/>
                <a:gd name="T3" fmla="*/ 0 h 216"/>
                <a:gd name="T4" fmla="*/ 72 w 72"/>
                <a:gd name="T5" fmla="*/ 216 h 216"/>
                <a:gd name="T6" fmla="*/ 0 60000 65536"/>
                <a:gd name="T7" fmla="*/ 0 60000 65536"/>
                <a:gd name="T8" fmla="*/ 0 60000 65536"/>
                <a:gd name="T9" fmla="*/ 0 w 72"/>
                <a:gd name="T10" fmla="*/ 0 h 216"/>
                <a:gd name="T11" fmla="*/ 72 w 72"/>
                <a:gd name="T12" fmla="*/ 216 h 21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72" h="216">
                  <a:moveTo>
                    <a:pt x="0" y="0"/>
                  </a:moveTo>
                  <a:lnTo>
                    <a:pt x="72" y="0"/>
                  </a:lnTo>
                  <a:lnTo>
                    <a:pt x="72" y="216"/>
                  </a:lnTo>
                </a:path>
              </a:pathLst>
            </a:cu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>
                <a:defRPr/>
              </a:pPr>
              <a:endParaRPr lang="en-US" sz="360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ＭＳ Ｐゴシック" panose="020B0600070205080204" pitchFamily="34" charset="-128"/>
                <a:cs typeface="Arial"/>
              </a:endParaRPr>
            </a:p>
          </p:txBody>
        </p:sp>
        <p:sp>
          <p:nvSpPr>
            <p:cNvPr id="10381" name="Freeform 27">
              <a:extLst>
                <a:ext uri="{FF2B5EF4-FFF2-40B4-BE49-F238E27FC236}">
                  <a16:creationId xmlns:a16="http://schemas.microsoft.com/office/drawing/2014/main" id="{10B6ABAE-EDFC-4FBB-9D2E-EDF54CE6D1BB}"/>
                </a:ext>
              </a:extLst>
            </p:cNvPr>
            <p:cNvSpPr>
              <a:spLocks/>
            </p:cNvSpPr>
            <p:nvPr/>
          </p:nvSpPr>
          <p:spPr bwMode="auto">
            <a:xfrm>
              <a:off x="1416" y="2186"/>
              <a:ext cx="120" cy="216"/>
            </a:xfrm>
            <a:custGeom>
              <a:avLst/>
              <a:gdLst>
                <a:gd name="T0" fmla="*/ 120 w 120"/>
                <a:gd name="T1" fmla="*/ 0 h 216"/>
                <a:gd name="T2" fmla="*/ 0 w 120"/>
                <a:gd name="T3" fmla="*/ 0 h 216"/>
                <a:gd name="T4" fmla="*/ 0 w 120"/>
                <a:gd name="T5" fmla="*/ 216 h 216"/>
                <a:gd name="T6" fmla="*/ 0 60000 65536"/>
                <a:gd name="T7" fmla="*/ 0 60000 65536"/>
                <a:gd name="T8" fmla="*/ 0 60000 65536"/>
                <a:gd name="T9" fmla="*/ 0 w 120"/>
                <a:gd name="T10" fmla="*/ 0 h 216"/>
                <a:gd name="T11" fmla="*/ 120 w 120"/>
                <a:gd name="T12" fmla="*/ 216 h 21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20" h="216">
                  <a:moveTo>
                    <a:pt x="120" y="0"/>
                  </a:moveTo>
                  <a:lnTo>
                    <a:pt x="0" y="0"/>
                  </a:lnTo>
                  <a:lnTo>
                    <a:pt x="0" y="216"/>
                  </a:lnTo>
                </a:path>
              </a:pathLst>
            </a:cu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>
                <a:defRPr/>
              </a:pPr>
              <a:endParaRPr lang="en-US" sz="360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ＭＳ Ｐゴシック" panose="020B0600070205080204" pitchFamily="34" charset="-128"/>
                <a:cs typeface="Arial"/>
              </a:endParaRPr>
            </a:p>
          </p:txBody>
        </p:sp>
        <p:sp>
          <p:nvSpPr>
            <p:cNvPr id="10382" name="Freeform 28">
              <a:extLst>
                <a:ext uri="{FF2B5EF4-FFF2-40B4-BE49-F238E27FC236}">
                  <a16:creationId xmlns:a16="http://schemas.microsoft.com/office/drawing/2014/main" id="{5DB2240C-7B34-41A9-AD01-2B16A8B10E6A}"/>
                </a:ext>
              </a:extLst>
            </p:cNvPr>
            <p:cNvSpPr>
              <a:spLocks/>
            </p:cNvSpPr>
            <p:nvPr/>
          </p:nvSpPr>
          <p:spPr bwMode="auto">
            <a:xfrm>
              <a:off x="1680" y="2186"/>
              <a:ext cx="120" cy="216"/>
            </a:xfrm>
            <a:custGeom>
              <a:avLst/>
              <a:gdLst>
                <a:gd name="T0" fmla="*/ 0 w 120"/>
                <a:gd name="T1" fmla="*/ 0 h 216"/>
                <a:gd name="T2" fmla="*/ 120 w 120"/>
                <a:gd name="T3" fmla="*/ 0 h 216"/>
                <a:gd name="T4" fmla="*/ 120 w 120"/>
                <a:gd name="T5" fmla="*/ 216 h 216"/>
                <a:gd name="T6" fmla="*/ 0 60000 65536"/>
                <a:gd name="T7" fmla="*/ 0 60000 65536"/>
                <a:gd name="T8" fmla="*/ 0 60000 65536"/>
                <a:gd name="T9" fmla="*/ 0 w 120"/>
                <a:gd name="T10" fmla="*/ 0 h 216"/>
                <a:gd name="T11" fmla="*/ 120 w 120"/>
                <a:gd name="T12" fmla="*/ 216 h 21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20" h="216">
                  <a:moveTo>
                    <a:pt x="0" y="0"/>
                  </a:moveTo>
                  <a:lnTo>
                    <a:pt x="120" y="0"/>
                  </a:lnTo>
                  <a:lnTo>
                    <a:pt x="120" y="216"/>
                  </a:lnTo>
                </a:path>
              </a:pathLst>
            </a:cu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>
                <a:defRPr/>
              </a:pPr>
              <a:endParaRPr lang="en-US" sz="360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ＭＳ Ｐゴシック" panose="020B0600070205080204" pitchFamily="34" charset="-128"/>
                <a:cs typeface="Arial"/>
              </a:endParaRPr>
            </a:p>
          </p:txBody>
        </p:sp>
        <p:sp>
          <p:nvSpPr>
            <p:cNvPr id="10383" name="Freeform 29">
              <a:extLst>
                <a:ext uri="{FF2B5EF4-FFF2-40B4-BE49-F238E27FC236}">
                  <a16:creationId xmlns:a16="http://schemas.microsoft.com/office/drawing/2014/main" id="{E682A70A-EDBA-4E15-BC62-F3CFE812378B}"/>
                </a:ext>
              </a:extLst>
            </p:cNvPr>
            <p:cNvSpPr>
              <a:spLocks/>
            </p:cNvSpPr>
            <p:nvPr/>
          </p:nvSpPr>
          <p:spPr bwMode="auto">
            <a:xfrm>
              <a:off x="2040" y="2186"/>
              <a:ext cx="72" cy="216"/>
            </a:xfrm>
            <a:custGeom>
              <a:avLst/>
              <a:gdLst>
                <a:gd name="T0" fmla="*/ 72 w 72"/>
                <a:gd name="T1" fmla="*/ 0 h 216"/>
                <a:gd name="T2" fmla="*/ 0 w 72"/>
                <a:gd name="T3" fmla="*/ 0 h 216"/>
                <a:gd name="T4" fmla="*/ 0 w 72"/>
                <a:gd name="T5" fmla="*/ 216 h 216"/>
                <a:gd name="T6" fmla="*/ 0 60000 65536"/>
                <a:gd name="T7" fmla="*/ 0 60000 65536"/>
                <a:gd name="T8" fmla="*/ 0 60000 65536"/>
                <a:gd name="T9" fmla="*/ 0 w 72"/>
                <a:gd name="T10" fmla="*/ 0 h 216"/>
                <a:gd name="T11" fmla="*/ 72 w 72"/>
                <a:gd name="T12" fmla="*/ 216 h 21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72" h="216">
                  <a:moveTo>
                    <a:pt x="72" y="0"/>
                  </a:moveTo>
                  <a:lnTo>
                    <a:pt x="0" y="0"/>
                  </a:lnTo>
                  <a:lnTo>
                    <a:pt x="0" y="216"/>
                  </a:lnTo>
                </a:path>
              </a:pathLst>
            </a:cu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>
                <a:defRPr/>
              </a:pPr>
              <a:endParaRPr lang="en-US" sz="360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ＭＳ Ｐゴシック" panose="020B0600070205080204" pitchFamily="34" charset="-128"/>
                <a:cs typeface="Arial"/>
              </a:endParaRPr>
            </a:p>
          </p:txBody>
        </p:sp>
        <p:sp>
          <p:nvSpPr>
            <p:cNvPr id="10384" name="Freeform 30">
              <a:extLst>
                <a:ext uri="{FF2B5EF4-FFF2-40B4-BE49-F238E27FC236}">
                  <a16:creationId xmlns:a16="http://schemas.microsoft.com/office/drawing/2014/main" id="{CBF0A43F-15DB-4432-AAF9-6D41EE2D5C14}"/>
                </a:ext>
              </a:extLst>
            </p:cNvPr>
            <p:cNvSpPr>
              <a:spLocks/>
            </p:cNvSpPr>
            <p:nvPr/>
          </p:nvSpPr>
          <p:spPr bwMode="auto">
            <a:xfrm>
              <a:off x="2256" y="2186"/>
              <a:ext cx="72" cy="216"/>
            </a:xfrm>
            <a:custGeom>
              <a:avLst/>
              <a:gdLst>
                <a:gd name="T0" fmla="*/ 0 w 72"/>
                <a:gd name="T1" fmla="*/ 0 h 216"/>
                <a:gd name="T2" fmla="*/ 72 w 72"/>
                <a:gd name="T3" fmla="*/ 0 h 216"/>
                <a:gd name="T4" fmla="*/ 72 w 72"/>
                <a:gd name="T5" fmla="*/ 216 h 216"/>
                <a:gd name="T6" fmla="*/ 0 60000 65536"/>
                <a:gd name="T7" fmla="*/ 0 60000 65536"/>
                <a:gd name="T8" fmla="*/ 0 60000 65536"/>
                <a:gd name="T9" fmla="*/ 0 w 72"/>
                <a:gd name="T10" fmla="*/ 0 h 216"/>
                <a:gd name="T11" fmla="*/ 72 w 72"/>
                <a:gd name="T12" fmla="*/ 216 h 21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72" h="216">
                  <a:moveTo>
                    <a:pt x="0" y="0"/>
                  </a:moveTo>
                  <a:lnTo>
                    <a:pt x="72" y="0"/>
                  </a:lnTo>
                  <a:lnTo>
                    <a:pt x="72" y="216"/>
                  </a:lnTo>
                </a:path>
              </a:pathLst>
            </a:cu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>
                <a:defRPr/>
              </a:pPr>
              <a:endParaRPr lang="en-US" sz="360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ＭＳ Ｐゴシック" panose="020B0600070205080204" pitchFamily="34" charset="-128"/>
                <a:cs typeface="Arial"/>
              </a:endParaRPr>
            </a:p>
          </p:txBody>
        </p:sp>
        <p:sp>
          <p:nvSpPr>
            <p:cNvPr id="10385" name="Freeform 31">
              <a:extLst>
                <a:ext uri="{FF2B5EF4-FFF2-40B4-BE49-F238E27FC236}">
                  <a16:creationId xmlns:a16="http://schemas.microsoft.com/office/drawing/2014/main" id="{9518C9DD-493D-48D3-8D9F-86F9183D6364}"/>
                </a:ext>
              </a:extLst>
            </p:cNvPr>
            <p:cNvSpPr>
              <a:spLocks/>
            </p:cNvSpPr>
            <p:nvPr/>
          </p:nvSpPr>
          <p:spPr bwMode="auto">
            <a:xfrm>
              <a:off x="2568" y="2186"/>
              <a:ext cx="120" cy="216"/>
            </a:xfrm>
            <a:custGeom>
              <a:avLst/>
              <a:gdLst>
                <a:gd name="T0" fmla="*/ 120 w 120"/>
                <a:gd name="T1" fmla="*/ 0 h 216"/>
                <a:gd name="T2" fmla="*/ 0 w 120"/>
                <a:gd name="T3" fmla="*/ 0 h 216"/>
                <a:gd name="T4" fmla="*/ 0 w 120"/>
                <a:gd name="T5" fmla="*/ 216 h 216"/>
                <a:gd name="T6" fmla="*/ 0 60000 65536"/>
                <a:gd name="T7" fmla="*/ 0 60000 65536"/>
                <a:gd name="T8" fmla="*/ 0 60000 65536"/>
                <a:gd name="T9" fmla="*/ 0 w 120"/>
                <a:gd name="T10" fmla="*/ 0 h 216"/>
                <a:gd name="T11" fmla="*/ 120 w 120"/>
                <a:gd name="T12" fmla="*/ 216 h 21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20" h="216">
                  <a:moveTo>
                    <a:pt x="120" y="0"/>
                  </a:moveTo>
                  <a:lnTo>
                    <a:pt x="0" y="0"/>
                  </a:lnTo>
                  <a:lnTo>
                    <a:pt x="0" y="216"/>
                  </a:lnTo>
                </a:path>
              </a:pathLst>
            </a:cu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>
                <a:defRPr/>
              </a:pPr>
              <a:endParaRPr lang="en-US" sz="360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ＭＳ Ｐゴシック" panose="020B0600070205080204" pitchFamily="34" charset="-128"/>
                <a:cs typeface="Arial"/>
              </a:endParaRPr>
            </a:p>
          </p:txBody>
        </p:sp>
        <p:sp>
          <p:nvSpPr>
            <p:cNvPr id="10386" name="Freeform 32">
              <a:extLst>
                <a:ext uri="{FF2B5EF4-FFF2-40B4-BE49-F238E27FC236}">
                  <a16:creationId xmlns:a16="http://schemas.microsoft.com/office/drawing/2014/main" id="{8E7F3D11-C8AC-4536-BBA6-F68372659E0B}"/>
                </a:ext>
              </a:extLst>
            </p:cNvPr>
            <p:cNvSpPr>
              <a:spLocks/>
            </p:cNvSpPr>
            <p:nvPr/>
          </p:nvSpPr>
          <p:spPr bwMode="auto">
            <a:xfrm>
              <a:off x="2832" y="2186"/>
              <a:ext cx="72" cy="216"/>
            </a:xfrm>
            <a:custGeom>
              <a:avLst/>
              <a:gdLst>
                <a:gd name="T0" fmla="*/ 0 w 72"/>
                <a:gd name="T1" fmla="*/ 0 h 216"/>
                <a:gd name="T2" fmla="*/ 72 w 72"/>
                <a:gd name="T3" fmla="*/ 0 h 216"/>
                <a:gd name="T4" fmla="*/ 72 w 72"/>
                <a:gd name="T5" fmla="*/ 216 h 216"/>
                <a:gd name="T6" fmla="*/ 0 60000 65536"/>
                <a:gd name="T7" fmla="*/ 0 60000 65536"/>
                <a:gd name="T8" fmla="*/ 0 60000 65536"/>
                <a:gd name="T9" fmla="*/ 0 w 72"/>
                <a:gd name="T10" fmla="*/ 0 h 216"/>
                <a:gd name="T11" fmla="*/ 72 w 72"/>
                <a:gd name="T12" fmla="*/ 216 h 21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72" h="216">
                  <a:moveTo>
                    <a:pt x="0" y="0"/>
                  </a:moveTo>
                  <a:lnTo>
                    <a:pt x="72" y="0"/>
                  </a:lnTo>
                  <a:lnTo>
                    <a:pt x="72" y="216"/>
                  </a:lnTo>
                </a:path>
              </a:pathLst>
            </a:cu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>
                <a:defRPr/>
              </a:pPr>
              <a:endParaRPr lang="en-US" sz="360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ＭＳ Ｐゴシック" panose="020B0600070205080204" pitchFamily="34" charset="-128"/>
                <a:cs typeface="Arial"/>
              </a:endParaRPr>
            </a:p>
          </p:txBody>
        </p:sp>
        <p:sp>
          <p:nvSpPr>
            <p:cNvPr id="10387" name="Freeform 33">
              <a:extLst>
                <a:ext uri="{FF2B5EF4-FFF2-40B4-BE49-F238E27FC236}">
                  <a16:creationId xmlns:a16="http://schemas.microsoft.com/office/drawing/2014/main" id="{2A3A530E-48EC-4DE7-A90A-01AFA323DA57}"/>
                </a:ext>
              </a:extLst>
            </p:cNvPr>
            <p:cNvSpPr>
              <a:spLocks/>
            </p:cNvSpPr>
            <p:nvPr/>
          </p:nvSpPr>
          <p:spPr bwMode="auto">
            <a:xfrm>
              <a:off x="2184" y="1850"/>
              <a:ext cx="168" cy="264"/>
            </a:xfrm>
            <a:custGeom>
              <a:avLst/>
              <a:gdLst>
                <a:gd name="T0" fmla="*/ 168 w 168"/>
                <a:gd name="T1" fmla="*/ 0 h 264"/>
                <a:gd name="T2" fmla="*/ 0 w 168"/>
                <a:gd name="T3" fmla="*/ 0 h 264"/>
                <a:gd name="T4" fmla="*/ 0 w 168"/>
                <a:gd name="T5" fmla="*/ 264 h 264"/>
                <a:gd name="T6" fmla="*/ 0 60000 65536"/>
                <a:gd name="T7" fmla="*/ 0 60000 65536"/>
                <a:gd name="T8" fmla="*/ 0 60000 65536"/>
                <a:gd name="T9" fmla="*/ 0 w 168"/>
                <a:gd name="T10" fmla="*/ 0 h 264"/>
                <a:gd name="T11" fmla="*/ 168 w 168"/>
                <a:gd name="T12" fmla="*/ 264 h 26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68" h="264">
                  <a:moveTo>
                    <a:pt x="168" y="0"/>
                  </a:moveTo>
                  <a:lnTo>
                    <a:pt x="0" y="0"/>
                  </a:lnTo>
                  <a:lnTo>
                    <a:pt x="0" y="264"/>
                  </a:lnTo>
                </a:path>
              </a:pathLst>
            </a:cu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>
                <a:defRPr/>
              </a:pPr>
              <a:endParaRPr lang="en-US" sz="360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ＭＳ Ｐゴシック" panose="020B0600070205080204" pitchFamily="34" charset="-128"/>
                <a:cs typeface="Arial"/>
              </a:endParaRPr>
            </a:p>
          </p:txBody>
        </p:sp>
        <p:sp>
          <p:nvSpPr>
            <p:cNvPr id="10388" name="Freeform 34">
              <a:extLst>
                <a:ext uri="{FF2B5EF4-FFF2-40B4-BE49-F238E27FC236}">
                  <a16:creationId xmlns:a16="http://schemas.microsoft.com/office/drawing/2014/main" id="{724AA519-43E7-4D5A-A04F-C9C2C97FF6CC}"/>
                </a:ext>
              </a:extLst>
            </p:cNvPr>
            <p:cNvSpPr>
              <a:spLocks/>
            </p:cNvSpPr>
            <p:nvPr/>
          </p:nvSpPr>
          <p:spPr bwMode="auto">
            <a:xfrm>
              <a:off x="2544" y="1850"/>
              <a:ext cx="216" cy="264"/>
            </a:xfrm>
            <a:custGeom>
              <a:avLst/>
              <a:gdLst>
                <a:gd name="T0" fmla="*/ 0 w 216"/>
                <a:gd name="T1" fmla="*/ 0 h 264"/>
                <a:gd name="T2" fmla="*/ 216 w 216"/>
                <a:gd name="T3" fmla="*/ 0 h 264"/>
                <a:gd name="T4" fmla="*/ 216 w 216"/>
                <a:gd name="T5" fmla="*/ 264 h 264"/>
                <a:gd name="T6" fmla="*/ 0 60000 65536"/>
                <a:gd name="T7" fmla="*/ 0 60000 65536"/>
                <a:gd name="T8" fmla="*/ 0 60000 65536"/>
                <a:gd name="T9" fmla="*/ 0 w 216"/>
                <a:gd name="T10" fmla="*/ 0 h 264"/>
                <a:gd name="T11" fmla="*/ 216 w 216"/>
                <a:gd name="T12" fmla="*/ 264 h 26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" h="264">
                  <a:moveTo>
                    <a:pt x="0" y="0"/>
                  </a:moveTo>
                  <a:lnTo>
                    <a:pt x="216" y="0"/>
                  </a:lnTo>
                  <a:lnTo>
                    <a:pt x="216" y="264"/>
                  </a:lnTo>
                </a:path>
              </a:pathLst>
            </a:cu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>
                <a:defRPr/>
              </a:pPr>
              <a:endParaRPr lang="en-US" sz="360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ＭＳ Ｐゴシック" panose="020B0600070205080204" pitchFamily="34" charset="-128"/>
                <a:cs typeface="Arial"/>
              </a:endParaRPr>
            </a:p>
          </p:txBody>
        </p:sp>
        <p:sp>
          <p:nvSpPr>
            <p:cNvPr id="10389" name="Freeform 35">
              <a:extLst>
                <a:ext uri="{FF2B5EF4-FFF2-40B4-BE49-F238E27FC236}">
                  <a16:creationId xmlns:a16="http://schemas.microsoft.com/office/drawing/2014/main" id="{0C9110AA-C560-4E60-A5A5-37EE2C3F3BBC}"/>
                </a:ext>
              </a:extLst>
            </p:cNvPr>
            <p:cNvSpPr>
              <a:spLocks/>
            </p:cNvSpPr>
            <p:nvPr/>
          </p:nvSpPr>
          <p:spPr bwMode="auto">
            <a:xfrm>
              <a:off x="3552" y="962"/>
              <a:ext cx="720" cy="384"/>
            </a:xfrm>
            <a:custGeom>
              <a:avLst/>
              <a:gdLst>
                <a:gd name="T0" fmla="*/ 0 w 864"/>
                <a:gd name="T1" fmla="*/ 0 h 384"/>
                <a:gd name="T2" fmla="*/ 864 w 864"/>
                <a:gd name="T3" fmla="*/ 0 h 384"/>
                <a:gd name="T4" fmla="*/ 864 w 864"/>
                <a:gd name="T5" fmla="*/ 384 h 384"/>
                <a:gd name="T6" fmla="*/ 0 60000 65536"/>
                <a:gd name="T7" fmla="*/ 0 60000 65536"/>
                <a:gd name="T8" fmla="*/ 0 60000 65536"/>
                <a:gd name="T9" fmla="*/ 0 w 864"/>
                <a:gd name="T10" fmla="*/ 0 h 384"/>
                <a:gd name="T11" fmla="*/ 864 w 864"/>
                <a:gd name="T12" fmla="*/ 384 h 38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864" h="384">
                  <a:moveTo>
                    <a:pt x="0" y="0"/>
                  </a:moveTo>
                  <a:lnTo>
                    <a:pt x="864" y="0"/>
                  </a:lnTo>
                  <a:lnTo>
                    <a:pt x="864" y="384"/>
                  </a:lnTo>
                </a:path>
              </a:pathLst>
            </a:cu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>
                <a:defRPr/>
              </a:pPr>
              <a:endParaRPr lang="en-US" sz="360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ＭＳ Ｐゴシック" panose="020B0600070205080204" pitchFamily="34" charset="-128"/>
                <a:cs typeface="Arial"/>
              </a:endParaRPr>
            </a:p>
          </p:txBody>
        </p:sp>
        <p:sp>
          <p:nvSpPr>
            <p:cNvPr id="10390" name="Rectangle 36">
              <a:extLst>
                <a:ext uri="{FF2B5EF4-FFF2-40B4-BE49-F238E27FC236}">
                  <a16:creationId xmlns:a16="http://schemas.microsoft.com/office/drawing/2014/main" id="{A2FD57A1-F138-48CD-B3E4-F9731562584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20" y="2402"/>
              <a:ext cx="145" cy="145"/>
            </a:xfrm>
            <a:prstGeom prst="rect">
              <a:avLst/>
            </a:prstGeom>
            <a:solidFill>
              <a:srgbClr val="0099CC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36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ＭＳ Ｐゴシック" panose="020B0600070205080204" pitchFamily="34" charset="-128"/>
                <a:cs typeface="Arial"/>
              </a:endParaRPr>
            </a:p>
          </p:txBody>
        </p:sp>
        <p:sp>
          <p:nvSpPr>
            <p:cNvPr id="10391" name="Rectangle 37">
              <a:extLst>
                <a:ext uri="{FF2B5EF4-FFF2-40B4-BE49-F238E27FC236}">
                  <a16:creationId xmlns:a16="http://schemas.microsoft.com/office/drawing/2014/main" id="{6AF2BEE4-0FD3-4181-BA45-717C25D11DA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56" y="1730"/>
              <a:ext cx="193" cy="241"/>
            </a:xfrm>
            <a:prstGeom prst="rect">
              <a:avLst/>
            </a:prstGeom>
            <a:solidFill>
              <a:srgbClr val="0099CC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36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ＭＳ Ｐゴシック" panose="020B0600070205080204" pitchFamily="34" charset="-128"/>
                <a:cs typeface="Arial"/>
              </a:endParaRPr>
            </a:p>
          </p:txBody>
        </p:sp>
        <p:sp>
          <p:nvSpPr>
            <p:cNvPr id="10392" name="Rectangle 38">
              <a:extLst>
                <a:ext uri="{FF2B5EF4-FFF2-40B4-BE49-F238E27FC236}">
                  <a16:creationId xmlns:a16="http://schemas.microsoft.com/office/drawing/2014/main" id="{BEDE7F79-D4FA-43BD-AB4D-006A3D0C20B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28" y="1346"/>
              <a:ext cx="289" cy="241"/>
            </a:xfrm>
            <a:prstGeom prst="rect">
              <a:avLst/>
            </a:prstGeom>
            <a:solidFill>
              <a:srgbClr val="0099CC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36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ＭＳ Ｐゴシック" panose="020B0600070205080204" pitchFamily="34" charset="-128"/>
                <a:cs typeface="Arial"/>
              </a:endParaRPr>
            </a:p>
          </p:txBody>
        </p:sp>
        <p:sp>
          <p:nvSpPr>
            <p:cNvPr id="10393" name="Rectangle 39">
              <a:extLst>
                <a:ext uri="{FF2B5EF4-FFF2-40B4-BE49-F238E27FC236}">
                  <a16:creationId xmlns:a16="http://schemas.microsoft.com/office/drawing/2014/main" id="{A8ABFC49-E199-4A81-9567-EFA5D17A9F0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00" y="1730"/>
              <a:ext cx="193" cy="241"/>
            </a:xfrm>
            <a:prstGeom prst="rect">
              <a:avLst/>
            </a:prstGeom>
            <a:solidFill>
              <a:srgbClr val="0099CC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36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ＭＳ Ｐゴシック" panose="020B0600070205080204" pitchFamily="34" charset="-128"/>
                <a:cs typeface="Arial"/>
              </a:endParaRPr>
            </a:p>
          </p:txBody>
        </p:sp>
        <p:sp>
          <p:nvSpPr>
            <p:cNvPr id="10394" name="Freeform 40">
              <a:extLst>
                <a:ext uri="{FF2B5EF4-FFF2-40B4-BE49-F238E27FC236}">
                  <a16:creationId xmlns:a16="http://schemas.microsoft.com/office/drawing/2014/main" id="{2B28BF62-B8BC-4C27-971A-085F5F341194}"/>
                </a:ext>
              </a:extLst>
            </p:cNvPr>
            <p:cNvSpPr>
              <a:spLocks/>
            </p:cNvSpPr>
            <p:nvPr/>
          </p:nvSpPr>
          <p:spPr bwMode="auto">
            <a:xfrm>
              <a:off x="3696" y="1466"/>
              <a:ext cx="432" cy="264"/>
            </a:xfrm>
            <a:custGeom>
              <a:avLst/>
              <a:gdLst>
                <a:gd name="T0" fmla="*/ 432 w 432"/>
                <a:gd name="T1" fmla="*/ 0 h 264"/>
                <a:gd name="T2" fmla="*/ 0 w 432"/>
                <a:gd name="T3" fmla="*/ 0 h 264"/>
                <a:gd name="T4" fmla="*/ 0 w 432"/>
                <a:gd name="T5" fmla="*/ 264 h 264"/>
                <a:gd name="T6" fmla="*/ 0 60000 65536"/>
                <a:gd name="T7" fmla="*/ 0 60000 65536"/>
                <a:gd name="T8" fmla="*/ 0 60000 65536"/>
                <a:gd name="T9" fmla="*/ 0 w 432"/>
                <a:gd name="T10" fmla="*/ 0 h 264"/>
                <a:gd name="T11" fmla="*/ 432 w 432"/>
                <a:gd name="T12" fmla="*/ 264 h 26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32" h="264">
                  <a:moveTo>
                    <a:pt x="432" y="0"/>
                  </a:moveTo>
                  <a:lnTo>
                    <a:pt x="0" y="0"/>
                  </a:lnTo>
                  <a:lnTo>
                    <a:pt x="0" y="264"/>
                  </a:lnTo>
                </a:path>
              </a:pathLst>
            </a:cu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>
                <a:defRPr/>
              </a:pPr>
              <a:endParaRPr lang="en-US" sz="360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ＭＳ Ｐゴシック" panose="020B0600070205080204" pitchFamily="34" charset="-128"/>
                <a:cs typeface="Arial"/>
              </a:endParaRPr>
            </a:p>
          </p:txBody>
        </p:sp>
        <p:sp>
          <p:nvSpPr>
            <p:cNvPr id="10395" name="Freeform 41">
              <a:extLst>
                <a:ext uri="{FF2B5EF4-FFF2-40B4-BE49-F238E27FC236}">
                  <a16:creationId xmlns:a16="http://schemas.microsoft.com/office/drawing/2014/main" id="{3013BF0B-94ED-4D85-8595-2D1CF76A1F8A}"/>
                </a:ext>
              </a:extLst>
            </p:cNvPr>
            <p:cNvSpPr>
              <a:spLocks/>
            </p:cNvSpPr>
            <p:nvPr/>
          </p:nvSpPr>
          <p:spPr bwMode="auto">
            <a:xfrm>
              <a:off x="4416" y="1466"/>
              <a:ext cx="336" cy="264"/>
            </a:xfrm>
            <a:custGeom>
              <a:avLst/>
              <a:gdLst>
                <a:gd name="T0" fmla="*/ 0 w 336"/>
                <a:gd name="T1" fmla="*/ 0 h 264"/>
                <a:gd name="T2" fmla="*/ 336 w 336"/>
                <a:gd name="T3" fmla="*/ 0 h 264"/>
                <a:gd name="T4" fmla="*/ 336 w 336"/>
                <a:gd name="T5" fmla="*/ 264 h 264"/>
                <a:gd name="T6" fmla="*/ 0 60000 65536"/>
                <a:gd name="T7" fmla="*/ 0 60000 65536"/>
                <a:gd name="T8" fmla="*/ 0 60000 65536"/>
                <a:gd name="T9" fmla="*/ 0 w 336"/>
                <a:gd name="T10" fmla="*/ 0 h 264"/>
                <a:gd name="T11" fmla="*/ 336 w 336"/>
                <a:gd name="T12" fmla="*/ 264 h 26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36" h="264">
                  <a:moveTo>
                    <a:pt x="0" y="0"/>
                  </a:moveTo>
                  <a:lnTo>
                    <a:pt x="336" y="0"/>
                  </a:lnTo>
                  <a:lnTo>
                    <a:pt x="336" y="264"/>
                  </a:lnTo>
                </a:path>
              </a:pathLst>
            </a:cu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>
                <a:defRPr/>
              </a:pPr>
              <a:endParaRPr lang="en-US" sz="360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ＭＳ Ｐゴシック" panose="020B0600070205080204" pitchFamily="34" charset="-128"/>
                <a:cs typeface="Arial"/>
              </a:endParaRPr>
            </a:p>
          </p:txBody>
        </p:sp>
        <p:sp>
          <p:nvSpPr>
            <p:cNvPr id="10396" name="Rectangle 42">
              <a:extLst>
                <a:ext uri="{FF2B5EF4-FFF2-40B4-BE49-F238E27FC236}">
                  <a16:creationId xmlns:a16="http://schemas.microsoft.com/office/drawing/2014/main" id="{EA397E02-1C88-4C64-9D72-2232E41ED34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12" y="2114"/>
              <a:ext cx="145" cy="145"/>
            </a:xfrm>
            <a:prstGeom prst="rect">
              <a:avLst/>
            </a:prstGeom>
            <a:solidFill>
              <a:srgbClr val="0099CC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36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ＭＳ Ｐゴシック" panose="020B0600070205080204" pitchFamily="34" charset="-128"/>
                <a:cs typeface="Arial"/>
              </a:endParaRPr>
            </a:p>
          </p:txBody>
        </p:sp>
        <p:sp>
          <p:nvSpPr>
            <p:cNvPr id="10397" name="Rectangle 43">
              <a:extLst>
                <a:ext uri="{FF2B5EF4-FFF2-40B4-BE49-F238E27FC236}">
                  <a16:creationId xmlns:a16="http://schemas.microsoft.com/office/drawing/2014/main" id="{AE35FD22-E240-4E83-A151-9412BB3B3BE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40" y="2114"/>
              <a:ext cx="145" cy="145"/>
            </a:xfrm>
            <a:prstGeom prst="rect">
              <a:avLst/>
            </a:prstGeom>
            <a:solidFill>
              <a:srgbClr val="0099CC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36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ＭＳ Ｐゴシック" panose="020B0600070205080204" pitchFamily="34" charset="-128"/>
                <a:cs typeface="Arial"/>
              </a:endParaRPr>
            </a:p>
          </p:txBody>
        </p:sp>
        <p:sp>
          <p:nvSpPr>
            <p:cNvPr id="10398" name="Rectangle 44">
              <a:extLst>
                <a:ext uri="{FF2B5EF4-FFF2-40B4-BE49-F238E27FC236}">
                  <a16:creationId xmlns:a16="http://schemas.microsoft.com/office/drawing/2014/main" id="{B07127F3-2B6F-4E7B-91A6-194071721E4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16" y="2114"/>
              <a:ext cx="145" cy="145"/>
            </a:xfrm>
            <a:prstGeom prst="rect">
              <a:avLst/>
            </a:prstGeom>
            <a:solidFill>
              <a:srgbClr val="0099CC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36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ＭＳ Ｐゴシック" panose="020B0600070205080204" pitchFamily="34" charset="-128"/>
                <a:cs typeface="Arial"/>
              </a:endParaRPr>
            </a:p>
          </p:txBody>
        </p:sp>
        <p:sp>
          <p:nvSpPr>
            <p:cNvPr id="10399" name="Rectangle 45">
              <a:extLst>
                <a:ext uri="{FF2B5EF4-FFF2-40B4-BE49-F238E27FC236}">
                  <a16:creationId xmlns:a16="http://schemas.microsoft.com/office/drawing/2014/main" id="{BD26E9B9-BF12-40DF-8E47-57293F03390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92" y="2114"/>
              <a:ext cx="145" cy="145"/>
            </a:xfrm>
            <a:prstGeom prst="rect">
              <a:avLst/>
            </a:prstGeom>
            <a:solidFill>
              <a:srgbClr val="0099CC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36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ＭＳ Ｐゴシック" panose="020B0600070205080204" pitchFamily="34" charset="-128"/>
                <a:cs typeface="Arial"/>
              </a:endParaRPr>
            </a:p>
          </p:txBody>
        </p:sp>
        <p:sp>
          <p:nvSpPr>
            <p:cNvPr id="10400" name="Rectangle 46">
              <a:extLst>
                <a:ext uri="{FF2B5EF4-FFF2-40B4-BE49-F238E27FC236}">
                  <a16:creationId xmlns:a16="http://schemas.microsoft.com/office/drawing/2014/main" id="{FB0EDB91-FC86-4F7F-9481-6E242135D41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20" y="2402"/>
              <a:ext cx="145" cy="145"/>
            </a:xfrm>
            <a:prstGeom prst="rect">
              <a:avLst/>
            </a:prstGeom>
            <a:solidFill>
              <a:srgbClr val="0099CC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36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ＭＳ Ｐゴシック" panose="020B0600070205080204" pitchFamily="34" charset="-128"/>
                <a:cs typeface="Arial"/>
              </a:endParaRPr>
            </a:p>
          </p:txBody>
        </p:sp>
        <p:sp>
          <p:nvSpPr>
            <p:cNvPr id="10401" name="Rectangle 47">
              <a:extLst>
                <a:ext uri="{FF2B5EF4-FFF2-40B4-BE49-F238E27FC236}">
                  <a16:creationId xmlns:a16="http://schemas.microsoft.com/office/drawing/2014/main" id="{CF1D527C-4D78-41E7-836D-622785A98DD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56" y="2402"/>
              <a:ext cx="145" cy="145"/>
            </a:xfrm>
            <a:prstGeom prst="rect">
              <a:avLst/>
            </a:prstGeom>
            <a:solidFill>
              <a:srgbClr val="0099CC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36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ＭＳ Ｐゴシック" panose="020B0600070205080204" pitchFamily="34" charset="-128"/>
                <a:cs typeface="Arial"/>
              </a:endParaRPr>
            </a:p>
          </p:txBody>
        </p:sp>
        <p:sp>
          <p:nvSpPr>
            <p:cNvPr id="10402" name="Rectangle 48">
              <a:extLst>
                <a:ext uri="{FF2B5EF4-FFF2-40B4-BE49-F238E27FC236}">
                  <a16:creationId xmlns:a16="http://schemas.microsoft.com/office/drawing/2014/main" id="{858AD91A-8392-4C1C-90C2-576ADC5B487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72" y="2402"/>
              <a:ext cx="145" cy="145"/>
            </a:xfrm>
            <a:prstGeom prst="rect">
              <a:avLst/>
            </a:prstGeom>
            <a:solidFill>
              <a:srgbClr val="0099CC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36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ＭＳ Ｐゴシック" panose="020B0600070205080204" pitchFamily="34" charset="-128"/>
                <a:cs typeface="Arial"/>
              </a:endParaRPr>
            </a:p>
          </p:txBody>
        </p:sp>
        <p:sp>
          <p:nvSpPr>
            <p:cNvPr id="10403" name="Rectangle 49">
              <a:extLst>
                <a:ext uri="{FF2B5EF4-FFF2-40B4-BE49-F238E27FC236}">
                  <a16:creationId xmlns:a16="http://schemas.microsoft.com/office/drawing/2014/main" id="{F89963FA-27DA-44E8-9ED0-23EA633B5BF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60" y="2402"/>
              <a:ext cx="145" cy="145"/>
            </a:xfrm>
            <a:prstGeom prst="rect">
              <a:avLst/>
            </a:prstGeom>
            <a:solidFill>
              <a:srgbClr val="0099CC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36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ＭＳ Ｐゴシック" panose="020B0600070205080204" pitchFamily="34" charset="-128"/>
                <a:cs typeface="Arial"/>
              </a:endParaRPr>
            </a:p>
          </p:txBody>
        </p:sp>
        <p:sp>
          <p:nvSpPr>
            <p:cNvPr id="10404" name="Rectangle 50">
              <a:extLst>
                <a:ext uri="{FF2B5EF4-FFF2-40B4-BE49-F238E27FC236}">
                  <a16:creationId xmlns:a16="http://schemas.microsoft.com/office/drawing/2014/main" id="{BF9D1BD7-57E6-475C-858D-4550EF54396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48" y="2402"/>
              <a:ext cx="145" cy="145"/>
            </a:xfrm>
            <a:prstGeom prst="rect">
              <a:avLst/>
            </a:prstGeom>
            <a:solidFill>
              <a:srgbClr val="0099CC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36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ＭＳ Ｐゴシック" panose="020B0600070205080204" pitchFamily="34" charset="-128"/>
                <a:cs typeface="Arial"/>
              </a:endParaRPr>
            </a:p>
          </p:txBody>
        </p:sp>
        <p:sp>
          <p:nvSpPr>
            <p:cNvPr id="10405" name="Rectangle 51">
              <a:extLst>
                <a:ext uri="{FF2B5EF4-FFF2-40B4-BE49-F238E27FC236}">
                  <a16:creationId xmlns:a16="http://schemas.microsoft.com/office/drawing/2014/main" id="{72A56812-7029-45C0-8D64-2075F88C368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32" y="2402"/>
              <a:ext cx="145" cy="145"/>
            </a:xfrm>
            <a:prstGeom prst="rect">
              <a:avLst/>
            </a:prstGeom>
            <a:solidFill>
              <a:srgbClr val="0099CC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36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ＭＳ Ｐゴシック" panose="020B0600070205080204" pitchFamily="34" charset="-128"/>
                <a:cs typeface="Arial"/>
              </a:endParaRPr>
            </a:p>
          </p:txBody>
        </p:sp>
        <p:sp>
          <p:nvSpPr>
            <p:cNvPr id="10406" name="Rectangle 52">
              <a:extLst>
                <a:ext uri="{FF2B5EF4-FFF2-40B4-BE49-F238E27FC236}">
                  <a16:creationId xmlns:a16="http://schemas.microsoft.com/office/drawing/2014/main" id="{3397A837-344E-4691-96E9-114F7AA3911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00" y="2402"/>
              <a:ext cx="145" cy="145"/>
            </a:xfrm>
            <a:prstGeom prst="rect">
              <a:avLst/>
            </a:prstGeom>
            <a:solidFill>
              <a:srgbClr val="0099CC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36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ＭＳ Ｐゴシック" panose="020B0600070205080204" pitchFamily="34" charset="-128"/>
                <a:cs typeface="Arial"/>
              </a:endParaRPr>
            </a:p>
          </p:txBody>
        </p:sp>
        <p:sp>
          <p:nvSpPr>
            <p:cNvPr id="10407" name="Rectangle 53">
              <a:extLst>
                <a:ext uri="{FF2B5EF4-FFF2-40B4-BE49-F238E27FC236}">
                  <a16:creationId xmlns:a16="http://schemas.microsoft.com/office/drawing/2014/main" id="{8072B762-DC08-400B-A9AA-4C8B8679A3E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36" y="2402"/>
              <a:ext cx="145" cy="145"/>
            </a:xfrm>
            <a:prstGeom prst="rect">
              <a:avLst/>
            </a:prstGeom>
            <a:solidFill>
              <a:srgbClr val="0099CC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36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ＭＳ Ｐゴシック" panose="020B0600070205080204" pitchFamily="34" charset="-128"/>
                <a:cs typeface="Arial"/>
              </a:endParaRPr>
            </a:p>
          </p:txBody>
        </p:sp>
        <p:sp>
          <p:nvSpPr>
            <p:cNvPr id="10408" name="Freeform 54">
              <a:extLst>
                <a:ext uri="{FF2B5EF4-FFF2-40B4-BE49-F238E27FC236}">
                  <a16:creationId xmlns:a16="http://schemas.microsoft.com/office/drawing/2014/main" id="{CB78BEEB-9DD5-4399-8CD5-B8E024621BEC}"/>
                </a:ext>
              </a:extLst>
            </p:cNvPr>
            <p:cNvSpPr>
              <a:spLocks/>
            </p:cNvSpPr>
            <p:nvPr/>
          </p:nvSpPr>
          <p:spPr bwMode="auto">
            <a:xfrm>
              <a:off x="3384" y="1850"/>
              <a:ext cx="216" cy="264"/>
            </a:xfrm>
            <a:custGeom>
              <a:avLst/>
              <a:gdLst>
                <a:gd name="T0" fmla="*/ 216 w 216"/>
                <a:gd name="T1" fmla="*/ 0 h 264"/>
                <a:gd name="T2" fmla="*/ 0 w 216"/>
                <a:gd name="T3" fmla="*/ 0 h 264"/>
                <a:gd name="T4" fmla="*/ 0 w 216"/>
                <a:gd name="T5" fmla="*/ 264 h 264"/>
                <a:gd name="T6" fmla="*/ 0 60000 65536"/>
                <a:gd name="T7" fmla="*/ 0 60000 65536"/>
                <a:gd name="T8" fmla="*/ 0 60000 65536"/>
                <a:gd name="T9" fmla="*/ 0 w 216"/>
                <a:gd name="T10" fmla="*/ 0 h 264"/>
                <a:gd name="T11" fmla="*/ 216 w 216"/>
                <a:gd name="T12" fmla="*/ 264 h 26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" h="264">
                  <a:moveTo>
                    <a:pt x="216" y="0"/>
                  </a:moveTo>
                  <a:lnTo>
                    <a:pt x="0" y="0"/>
                  </a:lnTo>
                  <a:lnTo>
                    <a:pt x="0" y="264"/>
                  </a:lnTo>
                </a:path>
              </a:pathLst>
            </a:cu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>
                <a:defRPr/>
              </a:pPr>
              <a:endParaRPr lang="en-US" sz="360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ＭＳ Ｐゴシック" panose="020B0600070205080204" pitchFamily="34" charset="-128"/>
                <a:cs typeface="Arial"/>
              </a:endParaRPr>
            </a:p>
          </p:txBody>
        </p:sp>
        <p:sp>
          <p:nvSpPr>
            <p:cNvPr id="10409" name="Freeform 55">
              <a:extLst>
                <a:ext uri="{FF2B5EF4-FFF2-40B4-BE49-F238E27FC236}">
                  <a16:creationId xmlns:a16="http://schemas.microsoft.com/office/drawing/2014/main" id="{BDCFE3E3-4DC6-441A-96FC-F3B8D6C8D72B}"/>
                </a:ext>
              </a:extLst>
            </p:cNvPr>
            <p:cNvSpPr>
              <a:spLocks/>
            </p:cNvSpPr>
            <p:nvPr/>
          </p:nvSpPr>
          <p:spPr bwMode="auto">
            <a:xfrm>
              <a:off x="3792" y="1850"/>
              <a:ext cx="120" cy="264"/>
            </a:xfrm>
            <a:custGeom>
              <a:avLst/>
              <a:gdLst>
                <a:gd name="T0" fmla="*/ 0 w 120"/>
                <a:gd name="T1" fmla="*/ 0 h 264"/>
                <a:gd name="T2" fmla="*/ 120 w 120"/>
                <a:gd name="T3" fmla="*/ 0 h 264"/>
                <a:gd name="T4" fmla="*/ 120 w 120"/>
                <a:gd name="T5" fmla="*/ 264 h 264"/>
                <a:gd name="T6" fmla="*/ 0 60000 65536"/>
                <a:gd name="T7" fmla="*/ 0 60000 65536"/>
                <a:gd name="T8" fmla="*/ 0 60000 65536"/>
                <a:gd name="T9" fmla="*/ 0 w 120"/>
                <a:gd name="T10" fmla="*/ 0 h 264"/>
                <a:gd name="T11" fmla="*/ 120 w 120"/>
                <a:gd name="T12" fmla="*/ 264 h 26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20" h="264">
                  <a:moveTo>
                    <a:pt x="0" y="0"/>
                  </a:moveTo>
                  <a:lnTo>
                    <a:pt x="120" y="0"/>
                  </a:lnTo>
                  <a:lnTo>
                    <a:pt x="120" y="264"/>
                  </a:lnTo>
                </a:path>
              </a:pathLst>
            </a:cu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>
                <a:defRPr/>
              </a:pPr>
              <a:endParaRPr lang="en-US" sz="360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ＭＳ Ｐゴシック" panose="020B0600070205080204" pitchFamily="34" charset="-128"/>
                <a:cs typeface="Arial"/>
              </a:endParaRPr>
            </a:p>
          </p:txBody>
        </p:sp>
        <p:sp>
          <p:nvSpPr>
            <p:cNvPr id="10410" name="Freeform 56">
              <a:extLst>
                <a:ext uri="{FF2B5EF4-FFF2-40B4-BE49-F238E27FC236}">
                  <a16:creationId xmlns:a16="http://schemas.microsoft.com/office/drawing/2014/main" id="{8E11F797-3376-45FA-BD54-6037DDBF7CCB}"/>
                </a:ext>
              </a:extLst>
            </p:cNvPr>
            <p:cNvSpPr>
              <a:spLocks/>
            </p:cNvSpPr>
            <p:nvPr/>
          </p:nvSpPr>
          <p:spPr bwMode="auto">
            <a:xfrm>
              <a:off x="3192" y="2186"/>
              <a:ext cx="120" cy="216"/>
            </a:xfrm>
            <a:custGeom>
              <a:avLst/>
              <a:gdLst>
                <a:gd name="T0" fmla="*/ 120 w 120"/>
                <a:gd name="T1" fmla="*/ 0 h 216"/>
                <a:gd name="T2" fmla="*/ 0 w 120"/>
                <a:gd name="T3" fmla="*/ 0 h 216"/>
                <a:gd name="T4" fmla="*/ 0 w 120"/>
                <a:gd name="T5" fmla="*/ 216 h 216"/>
                <a:gd name="T6" fmla="*/ 0 60000 65536"/>
                <a:gd name="T7" fmla="*/ 0 60000 65536"/>
                <a:gd name="T8" fmla="*/ 0 60000 65536"/>
                <a:gd name="T9" fmla="*/ 0 w 120"/>
                <a:gd name="T10" fmla="*/ 0 h 216"/>
                <a:gd name="T11" fmla="*/ 120 w 120"/>
                <a:gd name="T12" fmla="*/ 216 h 21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20" h="216">
                  <a:moveTo>
                    <a:pt x="120" y="0"/>
                  </a:moveTo>
                  <a:lnTo>
                    <a:pt x="0" y="0"/>
                  </a:lnTo>
                  <a:lnTo>
                    <a:pt x="0" y="216"/>
                  </a:lnTo>
                </a:path>
              </a:pathLst>
            </a:cu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>
                <a:defRPr/>
              </a:pPr>
              <a:endParaRPr lang="en-US" sz="360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ＭＳ Ｐゴシック" panose="020B0600070205080204" pitchFamily="34" charset="-128"/>
                <a:cs typeface="Arial"/>
              </a:endParaRPr>
            </a:p>
          </p:txBody>
        </p:sp>
        <p:sp>
          <p:nvSpPr>
            <p:cNvPr id="10411" name="Freeform 57">
              <a:extLst>
                <a:ext uri="{FF2B5EF4-FFF2-40B4-BE49-F238E27FC236}">
                  <a16:creationId xmlns:a16="http://schemas.microsoft.com/office/drawing/2014/main" id="{8CC8E66E-0C9C-41C1-8DF9-B1F3F1B9F4DA}"/>
                </a:ext>
              </a:extLst>
            </p:cNvPr>
            <p:cNvSpPr>
              <a:spLocks/>
            </p:cNvSpPr>
            <p:nvPr/>
          </p:nvSpPr>
          <p:spPr bwMode="auto">
            <a:xfrm>
              <a:off x="3456" y="2186"/>
              <a:ext cx="72" cy="216"/>
            </a:xfrm>
            <a:custGeom>
              <a:avLst/>
              <a:gdLst>
                <a:gd name="T0" fmla="*/ 0 w 72"/>
                <a:gd name="T1" fmla="*/ 0 h 216"/>
                <a:gd name="T2" fmla="*/ 72 w 72"/>
                <a:gd name="T3" fmla="*/ 0 h 216"/>
                <a:gd name="T4" fmla="*/ 72 w 72"/>
                <a:gd name="T5" fmla="*/ 216 h 216"/>
                <a:gd name="T6" fmla="*/ 0 60000 65536"/>
                <a:gd name="T7" fmla="*/ 0 60000 65536"/>
                <a:gd name="T8" fmla="*/ 0 60000 65536"/>
                <a:gd name="T9" fmla="*/ 0 w 72"/>
                <a:gd name="T10" fmla="*/ 0 h 216"/>
                <a:gd name="T11" fmla="*/ 72 w 72"/>
                <a:gd name="T12" fmla="*/ 216 h 21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72" h="216">
                  <a:moveTo>
                    <a:pt x="0" y="0"/>
                  </a:moveTo>
                  <a:lnTo>
                    <a:pt x="72" y="0"/>
                  </a:lnTo>
                  <a:lnTo>
                    <a:pt x="72" y="216"/>
                  </a:lnTo>
                </a:path>
              </a:pathLst>
            </a:cu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>
                <a:defRPr/>
              </a:pPr>
              <a:endParaRPr lang="en-US" sz="360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ＭＳ Ｐゴシック" panose="020B0600070205080204" pitchFamily="34" charset="-128"/>
                <a:cs typeface="Arial"/>
              </a:endParaRPr>
            </a:p>
          </p:txBody>
        </p:sp>
        <p:sp>
          <p:nvSpPr>
            <p:cNvPr id="10412" name="Freeform 58">
              <a:extLst>
                <a:ext uri="{FF2B5EF4-FFF2-40B4-BE49-F238E27FC236}">
                  <a16:creationId xmlns:a16="http://schemas.microsoft.com/office/drawing/2014/main" id="{CB49CF20-DFFC-4719-8991-D4DDB367932E}"/>
                </a:ext>
              </a:extLst>
            </p:cNvPr>
            <p:cNvSpPr>
              <a:spLocks/>
            </p:cNvSpPr>
            <p:nvPr/>
          </p:nvSpPr>
          <p:spPr bwMode="auto">
            <a:xfrm>
              <a:off x="3720" y="2186"/>
              <a:ext cx="120" cy="216"/>
            </a:xfrm>
            <a:custGeom>
              <a:avLst/>
              <a:gdLst>
                <a:gd name="T0" fmla="*/ 120 w 120"/>
                <a:gd name="T1" fmla="*/ 0 h 216"/>
                <a:gd name="T2" fmla="*/ 0 w 120"/>
                <a:gd name="T3" fmla="*/ 0 h 216"/>
                <a:gd name="T4" fmla="*/ 0 w 120"/>
                <a:gd name="T5" fmla="*/ 216 h 216"/>
                <a:gd name="T6" fmla="*/ 0 60000 65536"/>
                <a:gd name="T7" fmla="*/ 0 60000 65536"/>
                <a:gd name="T8" fmla="*/ 0 60000 65536"/>
                <a:gd name="T9" fmla="*/ 0 w 120"/>
                <a:gd name="T10" fmla="*/ 0 h 216"/>
                <a:gd name="T11" fmla="*/ 120 w 120"/>
                <a:gd name="T12" fmla="*/ 216 h 21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20" h="216">
                  <a:moveTo>
                    <a:pt x="120" y="0"/>
                  </a:moveTo>
                  <a:lnTo>
                    <a:pt x="0" y="0"/>
                  </a:lnTo>
                  <a:lnTo>
                    <a:pt x="0" y="216"/>
                  </a:lnTo>
                </a:path>
              </a:pathLst>
            </a:cu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>
                <a:defRPr/>
              </a:pPr>
              <a:endParaRPr lang="en-US" sz="360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ＭＳ Ｐゴシック" panose="020B0600070205080204" pitchFamily="34" charset="-128"/>
                <a:cs typeface="Arial"/>
              </a:endParaRPr>
            </a:p>
          </p:txBody>
        </p:sp>
        <p:sp>
          <p:nvSpPr>
            <p:cNvPr id="10413" name="Freeform 59">
              <a:extLst>
                <a:ext uri="{FF2B5EF4-FFF2-40B4-BE49-F238E27FC236}">
                  <a16:creationId xmlns:a16="http://schemas.microsoft.com/office/drawing/2014/main" id="{4F1CEDE3-3A48-4544-AD13-C9EC84BCC951}"/>
                </a:ext>
              </a:extLst>
            </p:cNvPr>
            <p:cNvSpPr>
              <a:spLocks/>
            </p:cNvSpPr>
            <p:nvPr/>
          </p:nvSpPr>
          <p:spPr bwMode="auto">
            <a:xfrm>
              <a:off x="3984" y="2186"/>
              <a:ext cx="120" cy="216"/>
            </a:xfrm>
            <a:custGeom>
              <a:avLst/>
              <a:gdLst>
                <a:gd name="T0" fmla="*/ 0 w 120"/>
                <a:gd name="T1" fmla="*/ 0 h 216"/>
                <a:gd name="T2" fmla="*/ 120 w 120"/>
                <a:gd name="T3" fmla="*/ 0 h 216"/>
                <a:gd name="T4" fmla="*/ 120 w 120"/>
                <a:gd name="T5" fmla="*/ 216 h 216"/>
                <a:gd name="T6" fmla="*/ 0 60000 65536"/>
                <a:gd name="T7" fmla="*/ 0 60000 65536"/>
                <a:gd name="T8" fmla="*/ 0 60000 65536"/>
                <a:gd name="T9" fmla="*/ 0 w 120"/>
                <a:gd name="T10" fmla="*/ 0 h 216"/>
                <a:gd name="T11" fmla="*/ 120 w 120"/>
                <a:gd name="T12" fmla="*/ 216 h 21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20" h="216">
                  <a:moveTo>
                    <a:pt x="0" y="0"/>
                  </a:moveTo>
                  <a:lnTo>
                    <a:pt x="120" y="0"/>
                  </a:lnTo>
                  <a:lnTo>
                    <a:pt x="120" y="216"/>
                  </a:lnTo>
                </a:path>
              </a:pathLst>
            </a:cu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>
                <a:defRPr/>
              </a:pPr>
              <a:endParaRPr lang="en-US" sz="360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ＭＳ Ｐゴシック" panose="020B0600070205080204" pitchFamily="34" charset="-128"/>
                <a:cs typeface="Arial"/>
              </a:endParaRPr>
            </a:p>
          </p:txBody>
        </p:sp>
        <p:sp>
          <p:nvSpPr>
            <p:cNvPr id="10414" name="Freeform 60">
              <a:extLst>
                <a:ext uri="{FF2B5EF4-FFF2-40B4-BE49-F238E27FC236}">
                  <a16:creationId xmlns:a16="http://schemas.microsoft.com/office/drawing/2014/main" id="{FFD5D286-F347-4CE9-B42E-29BA254A573E}"/>
                </a:ext>
              </a:extLst>
            </p:cNvPr>
            <p:cNvSpPr>
              <a:spLocks/>
            </p:cNvSpPr>
            <p:nvPr/>
          </p:nvSpPr>
          <p:spPr bwMode="auto">
            <a:xfrm>
              <a:off x="4344" y="2186"/>
              <a:ext cx="72" cy="216"/>
            </a:xfrm>
            <a:custGeom>
              <a:avLst/>
              <a:gdLst>
                <a:gd name="T0" fmla="*/ 72 w 72"/>
                <a:gd name="T1" fmla="*/ 0 h 216"/>
                <a:gd name="T2" fmla="*/ 0 w 72"/>
                <a:gd name="T3" fmla="*/ 0 h 216"/>
                <a:gd name="T4" fmla="*/ 0 w 72"/>
                <a:gd name="T5" fmla="*/ 216 h 216"/>
                <a:gd name="T6" fmla="*/ 0 60000 65536"/>
                <a:gd name="T7" fmla="*/ 0 60000 65536"/>
                <a:gd name="T8" fmla="*/ 0 60000 65536"/>
                <a:gd name="T9" fmla="*/ 0 w 72"/>
                <a:gd name="T10" fmla="*/ 0 h 216"/>
                <a:gd name="T11" fmla="*/ 72 w 72"/>
                <a:gd name="T12" fmla="*/ 216 h 21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72" h="216">
                  <a:moveTo>
                    <a:pt x="72" y="0"/>
                  </a:moveTo>
                  <a:lnTo>
                    <a:pt x="0" y="0"/>
                  </a:lnTo>
                  <a:lnTo>
                    <a:pt x="0" y="216"/>
                  </a:lnTo>
                </a:path>
              </a:pathLst>
            </a:cu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>
                <a:defRPr/>
              </a:pPr>
              <a:endParaRPr lang="en-US" sz="360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ＭＳ Ｐゴシック" panose="020B0600070205080204" pitchFamily="34" charset="-128"/>
                <a:cs typeface="Arial"/>
              </a:endParaRPr>
            </a:p>
          </p:txBody>
        </p:sp>
        <p:sp>
          <p:nvSpPr>
            <p:cNvPr id="10415" name="Freeform 61">
              <a:extLst>
                <a:ext uri="{FF2B5EF4-FFF2-40B4-BE49-F238E27FC236}">
                  <a16:creationId xmlns:a16="http://schemas.microsoft.com/office/drawing/2014/main" id="{8DA33D62-8250-48A1-9627-42455D88427C}"/>
                </a:ext>
              </a:extLst>
            </p:cNvPr>
            <p:cNvSpPr>
              <a:spLocks/>
            </p:cNvSpPr>
            <p:nvPr/>
          </p:nvSpPr>
          <p:spPr bwMode="auto">
            <a:xfrm>
              <a:off x="4560" y="2186"/>
              <a:ext cx="72" cy="216"/>
            </a:xfrm>
            <a:custGeom>
              <a:avLst/>
              <a:gdLst>
                <a:gd name="T0" fmla="*/ 0 w 72"/>
                <a:gd name="T1" fmla="*/ 0 h 216"/>
                <a:gd name="T2" fmla="*/ 72 w 72"/>
                <a:gd name="T3" fmla="*/ 0 h 216"/>
                <a:gd name="T4" fmla="*/ 72 w 72"/>
                <a:gd name="T5" fmla="*/ 216 h 216"/>
                <a:gd name="T6" fmla="*/ 0 60000 65536"/>
                <a:gd name="T7" fmla="*/ 0 60000 65536"/>
                <a:gd name="T8" fmla="*/ 0 60000 65536"/>
                <a:gd name="T9" fmla="*/ 0 w 72"/>
                <a:gd name="T10" fmla="*/ 0 h 216"/>
                <a:gd name="T11" fmla="*/ 72 w 72"/>
                <a:gd name="T12" fmla="*/ 216 h 21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72" h="216">
                  <a:moveTo>
                    <a:pt x="0" y="0"/>
                  </a:moveTo>
                  <a:lnTo>
                    <a:pt x="72" y="0"/>
                  </a:lnTo>
                  <a:lnTo>
                    <a:pt x="72" y="216"/>
                  </a:lnTo>
                </a:path>
              </a:pathLst>
            </a:cu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>
                <a:defRPr/>
              </a:pPr>
              <a:endParaRPr lang="en-US" sz="360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ＭＳ Ｐゴシック" panose="020B0600070205080204" pitchFamily="34" charset="-128"/>
                <a:cs typeface="Arial"/>
              </a:endParaRPr>
            </a:p>
          </p:txBody>
        </p:sp>
        <p:sp>
          <p:nvSpPr>
            <p:cNvPr id="10416" name="Freeform 62">
              <a:extLst>
                <a:ext uri="{FF2B5EF4-FFF2-40B4-BE49-F238E27FC236}">
                  <a16:creationId xmlns:a16="http://schemas.microsoft.com/office/drawing/2014/main" id="{E879CCF6-9668-4DFA-AE00-6EC591F73905}"/>
                </a:ext>
              </a:extLst>
            </p:cNvPr>
            <p:cNvSpPr>
              <a:spLocks/>
            </p:cNvSpPr>
            <p:nvPr/>
          </p:nvSpPr>
          <p:spPr bwMode="auto">
            <a:xfrm>
              <a:off x="4872" y="2186"/>
              <a:ext cx="120" cy="216"/>
            </a:xfrm>
            <a:custGeom>
              <a:avLst/>
              <a:gdLst>
                <a:gd name="T0" fmla="*/ 120 w 120"/>
                <a:gd name="T1" fmla="*/ 0 h 216"/>
                <a:gd name="T2" fmla="*/ 0 w 120"/>
                <a:gd name="T3" fmla="*/ 0 h 216"/>
                <a:gd name="T4" fmla="*/ 0 w 120"/>
                <a:gd name="T5" fmla="*/ 216 h 216"/>
                <a:gd name="T6" fmla="*/ 0 60000 65536"/>
                <a:gd name="T7" fmla="*/ 0 60000 65536"/>
                <a:gd name="T8" fmla="*/ 0 60000 65536"/>
                <a:gd name="T9" fmla="*/ 0 w 120"/>
                <a:gd name="T10" fmla="*/ 0 h 216"/>
                <a:gd name="T11" fmla="*/ 120 w 120"/>
                <a:gd name="T12" fmla="*/ 216 h 21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20" h="216">
                  <a:moveTo>
                    <a:pt x="120" y="0"/>
                  </a:moveTo>
                  <a:lnTo>
                    <a:pt x="0" y="0"/>
                  </a:lnTo>
                  <a:lnTo>
                    <a:pt x="0" y="216"/>
                  </a:lnTo>
                </a:path>
              </a:pathLst>
            </a:cu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>
                <a:defRPr/>
              </a:pPr>
              <a:endParaRPr lang="en-US" sz="360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ＭＳ Ｐゴシック" panose="020B0600070205080204" pitchFamily="34" charset="-128"/>
                <a:cs typeface="Arial"/>
              </a:endParaRPr>
            </a:p>
          </p:txBody>
        </p:sp>
        <p:sp>
          <p:nvSpPr>
            <p:cNvPr id="10417" name="Freeform 63">
              <a:extLst>
                <a:ext uri="{FF2B5EF4-FFF2-40B4-BE49-F238E27FC236}">
                  <a16:creationId xmlns:a16="http://schemas.microsoft.com/office/drawing/2014/main" id="{0EC2F52C-C9E1-41CF-9593-D2D6244AE73E}"/>
                </a:ext>
              </a:extLst>
            </p:cNvPr>
            <p:cNvSpPr>
              <a:spLocks/>
            </p:cNvSpPr>
            <p:nvPr/>
          </p:nvSpPr>
          <p:spPr bwMode="auto">
            <a:xfrm>
              <a:off x="5136" y="2186"/>
              <a:ext cx="72" cy="216"/>
            </a:xfrm>
            <a:custGeom>
              <a:avLst/>
              <a:gdLst>
                <a:gd name="T0" fmla="*/ 0 w 72"/>
                <a:gd name="T1" fmla="*/ 0 h 216"/>
                <a:gd name="T2" fmla="*/ 72 w 72"/>
                <a:gd name="T3" fmla="*/ 0 h 216"/>
                <a:gd name="T4" fmla="*/ 72 w 72"/>
                <a:gd name="T5" fmla="*/ 216 h 216"/>
                <a:gd name="T6" fmla="*/ 0 60000 65536"/>
                <a:gd name="T7" fmla="*/ 0 60000 65536"/>
                <a:gd name="T8" fmla="*/ 0 60000 65536"/>
                <a:gd name="T9" fmla="*/ 0 w 72"/>
                <a:gd name="T10" fmla="*/ 0 h 216"/>
                <a:gd name="T11" fmla="*/ 72 w 72"/>
                <a:gd name="T12" fmla="*/ 216 h 21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72" h="216">
                  <a:moveTo>
                    <a:pt x="0" y="0"/>
                  </a:moveTo>
                  <a:lnTo>
                    <a:pt x="72" y="0"/>
                  </a:lnTo>
                  <a:lnTo>
                    <a:pt x="72" y="216"/>
                  </a:lnTo>
                </a:path>
              </a:pathLst>
            </a:cu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>
                <a:defRPr/>
              </a:pPr>
              <a:endParaRPr lang="en-US" sz="360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ＭＳ Ｐゴシック" panose="020B0600070205080204" pitchFamily="34" charset="-128"/>
                <a:cs typeface="Arial"/>
              </a:endParaRPr>
            </a:p>
          </p:txBody>
        </p:sp>
        <p:sp>
          <p:nvSpPr>
            <p:cNvPr id="10418" name="Freeform 64">
              <a:extLst>
                <a:ext uri="{FF2B5EF4-FFF2-40B4-BE49-F238E27FC236}">
                  <a16:creationId xmlns:a16="http://schemas.microsoft.com/office/drawing/2014/main" id="{2357494D-734F-4FB0-9DC9-07625E816190}"/>
                </a:ext>
              </a:extLst>
            </p:cNvPr>
            <p:cNvSpPr>
              <a:spLocks/>
            </p:cNvSpPr>
            <p:nvPr/>
          </p:nvSpPr>
          <p:spPr bwMode="auto">
            <a:xfrm>
              <a:off x="4488" y="1850"/>
              <a:ext cx="168" cy="264"/>
            </a:xfrm>
            <a:custGeom>
              <a:avLst/>
              <a:gdLst>
                <a:gd name="T0" fmla="*/ 168 w 168"/>
                <a:gd name="T1" fmla="*/ 0 h 264"/>
                <a:gd name="T2" fmla="*/ 0 w 168"/>
                <a:gd name="T3" fmla="*/ 0 h 264"/>
                <a:gd name="T4" fmla="*/ 0 w 168"/>
                <a:gd name="T5" fmla="*/ 264 h 264"/>
                <a:gd name="T6" fmla="*/ 0 60000 65536"/>
                <a:gd name="T7" fmla="*/ 0 60000 65536"/>
                <a:gd name="T8" fmla="*/ 0 60000 65536"/>
                <a:gd name="T9" fmla="*/ 0 w 168"/>
                <a:gd name="T10" fmla="*/ 0 h 264"/>
                <a:gd name="T11" fmla="*/ 168 w 168"/>
                <a:gd name="T12" fmla="*/ 264 h 26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68" h="264">
                  <a:moveTo>
                    <a:pt x="168" y="0"/>
                  </a:moveTo>
                  <a:lnTo>
                    <a:pt x="0" y="0"/>
                  </a:lnTo>
                  <a:lnTo>
                    <a:pt x="0" y="264"/>
                  </a:lnTo>
                </a:path>
              </a:pathLst>
            </a:cu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>
                <a:defRPr/>
              </a:pPr>
              <a:endParaRPr lang="en-US" sz="360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ＭＳ Ｐゴシック" panose="020B0600070205080204" pitchFamily="34" charset="-128"/>
                <a:cs typeface="Arial"/>
              </a:endParaRPr>
            </a:p>
          </p:txBody>
        </p:sp>
        <p:sp>
          <p:nvSpPr>
            <p:cNvPr id="10419" name="Freeform 65">
              <a:extLst>
                <a:ext uri="{FF2B5EF4-FFF2-40B4-BE49-F238E27FC236}">
                  <a16:creationId xmlns:a16="http://schemas.microsoft.com/office/drawing/2014/main" id="{8474678A-BC1A-43F0-BA2B-C1A47471D2CF}"/>
                </a:ext>
              </a:extLst>
            </p:cNvPr>
            <p:cNvSpPr>
              <a:spLocks/>
            </p:cNvSpPr>
            <p:nvPr/>
          </p:nvSpPr>
          <p:spPr bwMode="auto">
            <a:xfrm>
              <a:off x="4848" y="1850"/>
              <a:ext cx="216" cy="264"/>
            </a:xfrm>
            <a:custGeom>
              <a:avLst/>
              <a:gdLst>
                <a:gd name="T0" fmla="*/ 0 w 216"/>
                <a:gd name="T1" fmla="*/ 0 h 264"/>
                <a:gd name="T2" fmla="*/ 216 w 216"/>
                <a:gd name="T3" fmla="*/ 0 h 264"/>
                <a:gd name="T4" fmla="*/ 216 w 216"/>
                <a:gd name="T5" fmla="*/ 264 h 264"/>
                <a:gd name="T6" fmla="*/ 0 60000 65536"/>
                <a:gd name="T7" fmla="*/ 0 60000 65536"/>
                <a:gd name="T8" fmla="*/ 0 60000 65536"/>
                <a:gd name="T9" fmla="*/ 0 w 216"/>
                <a:gd name="T10" fmla="*/ 0 h 264"/>
                <a:gd name="T11" fmla="*/ 216 w 216"/>
                <a:gd name="T12" fmla="*/ 264 h 26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" h="264">
                  <a:moveTo>
                    <a:pt x="0" y="0"/>
                  </a:moveTo>
                  <a:lnTo>
                    <a:pt x="216" y="0"/>
                  </a:lnTo>
                  <a:lnTo>
                    <a:pt x="216" y="264"/>
                  </a:lnTo>
                </a:path>
              </a:pathLst>
            </a:cu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>
                <a:defRPr/>
              </a:pPr>
              <a:endParaRPr lang="en-US" sz="360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ＭＳ Ｐゴシック" panose="020B0600070205080204" pitchFamily="34" charset="-128"/>
                <a:cs typeface="Arial"/>
              </a:endParaRPr>
            </a:p>
          </p:txBody>
        </p:sp>
      </p:grpSp>
      <p:grpSp>
        <p:nvGrpSpPr>
          <p:cNvPr id="114695" name="Group 66">
            <a:extLst>
              <a:ext uri="{FF2B5EF4-FFF2-40B4-BE49-F238E27FC236}">
                <a16:creationId xmlns:a16="http://schemas.microsoft.com/office/drawing/2014/main" id="{9B402C76-01F2-4493-AE69-5683CEB56C73}"/>
              </a:ext>
            </a:extLst>
          </p:cNvPr>
          <p:cNvGrpSpPr>
            <a:grpSpLocks/>
          </p:cNvGrpSpPr>
          <p:nvPr/>
        </p:nvGrpSpPr>
        <p:grpSpPr bwMode="auto">
          <a:xfrm>
            <a:off x="6381750" y="2060575"/>
            <a:ext cx="38100" cy="3505200"/>
            <a:chOff x="3110" y="1298"/>
            <a:chExt cx="24" cy="2208"/>
          </a:xfrm>
        </p:grpSpPr>
        <p:sp>
          <p:nvSpPr>
            <p:cNvPr id="10345" name="Rectangle 67">
              <a:extLst>
                <a:ext uri="{FF2B5EF4-FFF2-40B4-BE49-F238E27FC236}">
                  <a16:creationId xmlns:a16="http://schemas.microsoft.com/office/drawing/2014/main" id="{5888FD44-7783-4FBE-8140-45E0B1A3920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10" y="1298"/>
              <a:ext cx="24" cy="96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360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ＭＳ Ｐゴシック" panose="020B0600070205080204" pitchFamily="34" charset="-128"/>
                <a:cs typeface="Arial"/>
              </a:endParaRPr>
            </a:p>
          </p:txBody>
        </p:sp>
        <p:sp>
          <p:nvSpPr>
            <p:cNvPr id="10346" name="Rectangle 68">
              <a:extLst>
                <a:ext uri="{FF2B5EF4-FFF2-40B4-BE49-F238E27FC236}">
                  <a16:creationId xmlns:a16="http://schemas.microsoft.com/office/drawing/2014/main" id="{CD6E9CA1-C8BC-46AC-A0FB-BDE92B86A27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10" y="1466"/>
              <a:ext cx="24" cy="96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360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ＭＳ Ｐゴシック" panose="020B0600070205080204" pitchFamily="34" charset="-128"/>
                <a:cs typeface="Arial"/>
              </a:endParaRPr>
            </a:p>
          </p:txBody>
        </p:sp>
        <p:sp>
          <p:nvSpPr>
            <p:cNvPr id="10347" name="Rectangle 69">
              <a:extLst>
                <a:ext uri="{FF2B5EF4-FFF2-40B4-BE49-F238E27FC236}">
                  <a16:creationId xmlns:a16="http://schemas.microsoft.com/office/drawing/2014/main" id="{0E5A1022-5B40-4779-B27C-B3C2868D957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10" y="1634"/>
              <a:ext cx="24" cy="96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360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ＭＳ Ｐゴシック" panose="020B0600070205080204" pitchFamily="34" charset="-128"/>
                <a:cs typeface="Arial"/>
              </a:endParaRPr>
            </a:p>
          </p:txBody>
        </p:sp>
        <p:sp>
          <p:nvSpPr>
            <p:cNvPr id="10348" name="Rectangle 70">
              <a:extLst>
                <a:ext uri="{FF2B5EF4-FFF2-40B4-BE49-F238E27FC236}">
                  <a16:creationId xmlns:a16="http://schemas.microsoft.com/office/drawing/2014/main" id="{FEF61AA3-ECC3-443C-9465-B421CC51E06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10" y="1802"/>
              <a:ext cx="24" cy="96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360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ＭＳ Ｐゴシック" panose="020B0600070205080204" pitchFamily="34" charset="-128"/>
                <a:cs typeface="Arial"/>
              </a:endParaRPr>
            </a:p>
          </p:txBody>
        </p:sp>
        <p:sp>
          <p:nvSpPr>
            <p:cNvPr id="10349" name="Rectangle 71">
              <a:extLst>
                <a:ext uri="{FF2B5EF4-FFF2-40B4-BE49-F238E27FC236}">
                  <a16:creationId xmlns:a16="http://schemas.microsoft.com/office/drawing/2014/main" id="{C3041937-65E7-466C-809C-11AA0591855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10" y="1970"/>
              <a:ext cx="24" cy="96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360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ＭＳ Ｐゴシック" panose="020B0600070205080204" pitchFamily="34" charset="-128"/>
                <a:cs typeface="Arial"/>
              </a:endParaRPr>
            </a:p>
          </p:txBody>
        </p:sp>
        <p:sp>
          <p:nvSpPr>
            <p:cNvPr id="10350" name="Rectangle 72">
              <a:extLst>
                <a:ext uri="{FF2B5EF4-FFF2-40B4-BE49-F238E27FC236}">
                  <a16:creationId xmlns:a16="http://schemas.microsoft.com/office/drawing/2014/main" id="{253663B9-733A-4CC4-BEF9-BC46D898EE5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10" y="2138"/>
              <a:ext cx="24" cy="96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360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ＭＳ Ｐゴシック" panose="020B0600070205080204" pitchFamily="34" charset="-128"/>
                <a:cs typeface="Arial"/>
              </a:endParaRPr>
            </a:p>
          </p:txBody>
        </p:sp>
        <p:sp>
          <p:nvSpPr>
            <p:cNvPr id="10351" name="Rectangle 73">
              <a:extLst>
                <a:ext uri="{FF2B5EF4-FFF2-40B4-BE49-F238E27FC236}">
                  <a16:creationId xmlns:a16="http://schemas.microsoft.com/office/drawing/2014/main" id="{470741A8-FC42-4D21-9B61-253061A39D9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10" y="2306"/>
              <a:ext cx="24" cy="96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360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ＭＳ Ｐゴシック" panose="020B0600070205080204" pitchFamily="34" charset="-128"/>
                <a:cs typeface="Arial"/>
              </a:endParaRPr>
            </a:p>
          </p:txBody>
        </p:sp>
        <p:sp>
          <p:nvSpPr>
            <p:cNvPr id="10352" name="Rectangle 74">
              <a:extLst>
                <a:ext uri="{FF2B5EF4-FFF2-40B4-BE49-F238E27FC236}">
                  <a16:creationId xmlns:a16="http://schemas.microsoft.com/office/drawing/2014/main" id="{466E9068-3821-450F-8F06-CF16FDEF3FE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10" y="2474"/>
              <a:ext cx="24" cy="96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360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ＭＳ Ｐゴシック" panose="020B0600070205080204" pitchFamily="34" charset="-128"/>
                <a:cs typeface="Arial"/>
              </a:endParaRPr>
            </a:p>
          </p:txBody>
        </p:sp>
        <p:sp>
          <p:nvSpPr>
            <p:cNvPr id="10353" name="Rectangle 75">
              <a:extLst>
                <a:ext uri="{FF2B5EF4-FFF2-40B4-BE49-F238E27FC236}">
                  <a16:creationId xmlns:a16="http://schemas.microsoft.com/office/drawing/2014/main" id="{FAA1B795-83A3-4AE1-9816-8DCD44FA3CB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10" y="2642"/>
              <a:ext cx="24" cy="96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360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ＭＳ Ｐゴシック" panose="020B0600070205080204" pitchFamily="34" charset="-128"/>
                <a:cs typeface="Arial"/>
              </a:endParaRPr>
            </a:p>
          </p:txBody>
        </p:sp>
        <p:sp>
          <p:nvSpPr>
            <p:cNvPr id="10354" name="Rectangle 76">
              <a:extLst>
                <a:ext uri="{FF2B5EF4-FFF2-40B4-BE49-F238E27FC236}">
                  <a16:creationId xmlns:a16="http://schemas.microsoft.com/office/drawing/2014/main" id="{B97DDDA5-4520-4F99-806B-CCA1C255BC3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10" y="2810"/>
              <a:ext cx="24" cy="96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360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ＭＳ Ｐゴシック" panose="020B0600070205080204" pitchFamily="34" charset="-128"/>
                <a:cs typeface="Arial"/>
              </a:endParaRPr>
            </a:p>
          </p:txBody>
        </p:sp>
        <p:sp>
          <p:nvSpPr>
            <p:cNvPr id="10355" name="Rectangle 77">
              <a:extLst>
                <a:ext uri="{FF2B5EF4-FFF2-40B4-BE49-F238E27FC236}">
                  <a16:creationId xmlns:a16="http://schemas.microsoft.com/office/drawing/2014/main" id="{54B20BE5-F31D-4713-80BE-3E3592CAC4E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10" y="2978"/>
              <a:ext cx="24" cy="96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360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ＭＳ Ｐゴシック" panose="020B0600070205080204" pitchFamily="34" charset="-128"/>
                <a:cs typeface="Arial"/>
              </a:endParaRPr>
            </a:p>
          </p:txBody>
        </p:sp>
        <p:sp>
          <p:nvSpPr>
            <p:cNvPr id="10356" name="Rectangle 78">
              <a:extLst>
                <a:ext uri="{FF2B5EF4-FFF2-40B4-BE49-F238E27FC236}">
                  <a16:creationId xmlns:a16="http://schemas.microsoft.com/office/drawing/2014/main" id="{AC49DF83-1D3D-40F3-96B5-0BD2C6987F2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10" y="3146"/>
              <a:ext cx="24" cy="96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360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ＭＳ Ｐゴシック" panose="020B0600070205080204" pitchFamily="34" charset="-128"/>
                <a:cs typeface="Arial"/>
              </a:endParaRPr>
            </a:p>
          </p:txBody>
        </p:sp>
        <p:sp>
          <p:nvSpPr>
            <p:cNvPr id="10357" name="Rectangle 79">
              <a:extLst>
                <a:ext uri="{FF2B5EF4-FFF2-40B4-BE49-F238E27FC236}">
                  <a16:creationId xmlns:a16="http://schemas.microsoft.com/office/drawing/2014/main" id="{DEDDF89B-79CA-447A-ACB9-1E368402128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10" y="3314"/>
              <a:ext cx="24" cy="96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360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ＭＳ Ｐゴシック" panose="020B0600070205080204" pitchFamily="34" charset="-128"/>
                <a:cs typeface="Arial"/>
              </a:endParaRPr>
            </a:p>
          </p:txBody>
        </p:sp>
        <p:sp>
          <p:nvSpPr>
            <p:cNvPr id="10358" name="Rectangle 80">
              <a:extLst>
                <a:ext uri="{FF2B5EF4-FFF2-40B4-BE49-F238E27FC236}">
                  <a16:creationId xmlns:a16="http://schemas.microsoft.com/office/drawing/2014/main" id="{DF62CF45-A1E1-47D8-AE9B-D46E1155E92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10" y="3482"/>
              <a:ext cx="24" cy="2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360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ＭＳ Ｐゴシック" panose="020B0600070205080204" pitchFamily="34" charset="-128"/>
                <a:cs typeface="Arial"/>
              </a:endParaRPr>
            </a:p>
          </p:txBody>
        </p:sp>
      </p:grpSp>
      <p:sp>
        <p:nvSpPr>
          <p:cNvPr id="10246" name="Rectangle 81">
            <a:extLst>
              <a:ext uri="{FF2B5EF4-FFF2-40B4-BE49-F238E27FC236}">
                <a16:creationId xmlns:a16="http://schemas.microsoft.com/office/drawing/2014/main" id="{1AA2CC94-016F-47E7-922E-2BE3FD5FE93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67400" y="1298575"/>
            <a:ext cx="992188" cy="52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360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ea typeface="ＭＳ Ｐゴシック" panose="020B0600070205080204" pitchFamily="34" charset="-128"/>
              <a:cs typeface="Arial"/>
            </a:endParaRPr>
          </a:p>
        </p:txBody>
      </p:sp>
      <p:sp>
        <p:nvSpPr>
          <p:cNvPr id="10247" name="Rectangle 82">
            <a:extLst>
              <a:ext uri="{FF2B5EF4-FFF2-40B4-BE49-F238E27FC236}">
                <a16:creationId xmlns:a16="http://schemas.microsoft.com/office/drawing/2014/main" id="{CA7E930E-9581-470C-AF19-77F6F189EBF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59476" y="1365250"/>
            <a:ext cx="790575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800" b="1">
                <a:solidFill>
                  <a:srgbClr val="0066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ＭＳ Ｐゴシック" panose="020B0600070205080204" pitchFamily="34" charset="-128"/>
                <a:cs typeface="Arial"/>
              </a:rPr>
              <a:t>YOU</a:t>
            </a:r>
            <a:endParaRPr lang="en-US" sz="240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ea typeface="ＭＳ Ｐゴシック" panose="020B0600070205080204" pitchFamily="34" charset="-128"/>
              <a:cs typeface="Arial"/>
            </a:endParaRPr>
          </a:p>
        </p:txBody>
      </p:sp>
      <p:sp>
        <p:nvSpPr>
          <p:cNvPr id="10248" name="Rectangle 83">
            <a:extLst>
              <a:ext uri="{FF2B5EF4-FFF2-40B4-BE49-F238E27FC236}">
                <a16:creationId xmlns:a16="http://schemas.microsoft.com/office/drawing/2014/main" id="{E2B1E6A6-3638-4615-8ED6-039A8EFA689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71800" y="1374775"/>
            <a:ext cx="1068388" cy="52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360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ea typeface="ＭＳ Ｐゴシック" panose="020B0600070205080204" pitchFamily="34" charset="-128"/>
              <a:cs typeface="Arial"/>
            </a:endParaRPr>
          </a:p>
        </p:txBody>
      </p:sp>
      <p:sp>
        <p:nvSpPr>
          <p:cNvPr id="10249" name="Rectangle 84">
            <a:extLst>
              <a:ext uri="{FF2B5EF4-FFF2-40B4-BE49-F238E27FC236}">
                <a16:creationId xmlns:a16="http://schemas.microsoft.com/office/drawing/2014/main" id="{C8BC85BE-CED5-4A01-B394-297F04023CB8}"/>
              </a:ext>
            </a:extLst>
          </p:cNvPr>
          <p:cNvSpPr>
            <a:spLocks noChangeArrowheads="1"/>
          </p:cNvSpPr>
          <p:nvPr/>
        </p:nvSpPr>
        <p:spPr bwMode="auto">
          <a:xfrm>
            <a:off x="8915400" y="1374775"/>
            <a:ext cx="1144588" cy="52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360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ea typeface="ＭＳ Ｐゴシック" panose="020B0600070205080204" pitchFamily="34" charset="-128"/>
              <a:cs typeface="Arial"/>
            </a:endParaRPr>
          </a:p>
        </p:txBody>
      </p:sp>
      <p:sp>
        <p:nvSpPr>
          <p:cNvPr id="10250" name="Rectangle 85">
            <a:extLst>
              <a:ext uri="{FF2B5EF4-FFF2-40B4-BE49-F238E27FC236}">
                <a16:creationId xmlns:a16="http://schemas.microsoft.com/office/drawing/2014/main" id="{D5666A14-1A5A-498E-9B7F-2BE94DA0E1C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67000" y="4270375"/>
            <a:ext cx="3735388" cy="52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360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ea typeface="ＭＳ Ｐゴシック" panose="020B0600070205080204" pitchFamily="34" charset="-128"/>
              <a:cs typeface="Arial"/>
            </a:endParaRPr>
          </a:p>
        </p:txBody>
      </p:sp>
      <p:sp>
        <p:nvSpPr>
          <p:cNvPr id="10251" name="Rectangle 86">
            <a:extLst>
              <a:ext uri="{FF2B5EF4-FFF2-40B4-BE49-F238E27FC236}">
                <a16:creationId xmlns:a16="http://schemas.microsoft.com/office/drawing/2014/main" id="{49A3BE6D-99EB-4495-8A21-F4BBB61DA4D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73363" y="4356100"/>
            <a:ext cx="444500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800">
                <a:solidFill>
                  <a:srgbClr val="C0C0C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ＭＳ Ｐゴシック" panose="020B0600070205080204" pitchFamily="34" charset="-128"/>
                <a:cs typeface="Arial"/>
              </a:rPr>
              <a:t>     </a:t>
            </a:r>
            <a:endParaRPr lang="en-US" sz="240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ea typeface="ＭＳ Ｐゴシック" panose="020B0600070205080204" pitchFamily="34" charset="-128"/>
              <a:cs typeface="Arial"/>
            </a:endParaRPr>
          </a:p>
        </p:txBody>
      </p:sp>
      <p:sp>
        <p:nvSpPr>
          <p:cNvPr id="10255" name="Rectangle 90">
            <a:extLst>
              <a:ext uri="{FF2B5EF4-FFF2-40B4-BE49-F238E27FC236}">
                <a16:creationId xmlns:a16="http://schemas.microsoft.com/office/drawing/2014/main" id="{B28E04DD-7647-4A58-9850-1ED9033554D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53200" y="4194175"/>
            <a:ext cx="3659188" cy="52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360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ea typeface="ＭＳ Ｐゴシック" panose="020B0600070205080204" pitchFamily="34" charset="-128"/>
              <a:cs typeface="Arial"/>
            </a:endParaRPr>
          </a:p>
        </p:txBody>
      </p:sp>
      <p:sp>
        <p:nvSpPr>
          <p:cNvPr id="10256" name="Rectangle 91">
            <a:extLst>
              <a:ext uri="{FF2B5EF4-FFF2-40B4-BE49-F238E27FC236}">
                <a16:creationId xmlns:a16="http://schemas.microsoft.com/office/drawing/2014/main" id="{34AE36B4-D4C6-47D1-A6FC-9651F5858CD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59563" y="4279900"/>
            <a:ext cx="444500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800">
                <a:solidFill>
                  <a:srgbClr val="C0C0C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ＭＳ Ｐゴシック" panose="020B0600070205080204" pitchFamily="34" charset="-128"/>
                <a:cs typeface="Arial"/>
              </a:rPr>
              <a:t>     </a:t>
            </a:r>
            <a:endParaRPr lang="en-US" sz="240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ea typeface="ＭＳ Ｐゴシック" panose="020B0600070205080204" pitchFamily="34" charset="-128"/>
              <a:cs typeface="Arial"/>
            </a:endParaRPr>
          </a:p>
        </p:txBody>
      </p:sp>
      <p:sp>
        <p:nvSpPr>
          <p:cNvPr id="10257" name="Rectangle 92">
            <a:extLst>
              <a:ext uri="{FF2B5EF4-FFF2-40B4-BE49-F238E27FC236}">
                <a16:creationId xmlns:a16="http://schemas.microsoft.com/office/drawing/2014/main" id="{C145A641-97B0-4907-AC37-A699644358A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45275" y="4265614"/>
            <a:ext cx="444500" cy="427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80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ea typeface="ＭＳ Ｐゴシック" panose="020B0600070205080204" pitchFamily="34" charset="-128"/>
                <a:cs typeface="Arial"/>
              </a:rPr>
              <a:t>     </a:t>
            </a:r>
            <a:endParaRPr lang="en-US" sz="240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ea typeface="ＭＳ Ｐゴシック" panose="020B0600070205080204" pitchFamily="34" charset="-128"/>
              <a:cs typeface="Arial"/>
            </a:endParaRPr>
          </a:p>
        </p:txBody>
      </p:sp>
      <p:sp>
        <p:nvSpPr>
          <p:cNvPr id="10260" name="Rectangle 95">
            <a:extLst>
              <a:ext uri="{FF2B5EF4-FFF2-40B4-BE49-F238E27FC236}">
                <a16:creationId xmlns:a16="http://schemas.microsoft.com/office/drawing/2014/main" id="{D9AB2B3F-A4D6-47D2-B4F8-F6BFF11CA86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67000" y="4710113"/>
            <a:ext cx="3506788" cy="177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360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ea typeface="ＭＳ Ｐゴシック" panose="020B0600070205080204" pitchFamily="34" charset="-128"/>
              <a:cs typeface="Arial"/>
            </a:endParaRPr>
          </a:p>
        </p:txBody>
      </p:sp>
      <p:sp>
        <p:nvSpPr>
          <p:cNvPr id="10263" name="Rectangle 98">
            <a:extLst>
              <a:ext uri="{FF2B5EF4-FFF2-40B4-BE49-F238E27FC236}">
                <a16:creationId xmlns:a16="http://schemas.microsoft.com/office/drawing/2014/main" id="{A35D2A05-7AE2-4F69-91FC-2DC8648F9D0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53200" y="4552950"/>
            <a:ext cx="3354388" cy="177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360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ea typeface="ＭＳ Ｐゴシック" panose="020B0600070205080204" pitchFamily="34" charset="-128"/>
              <a:cs typeface="Arial"/>
            </a:endParaRPr>
          </a:p>
        </p:txBody>
      </p:sp>
      <p:sp>
        <p:nvSpPr>
          <p:cNvPr id="10268" name="Rectangle 103">
            <a:extLst>
              <a:ext uri="{FF2B5EF4-FFF2-40B4-BE49-F238E27FC236}">
                <a16:creationId xmlns:a16="http://schemas.microsoft.com/office/drawing/2014/main" id="{995D1785-41AF-40A0-8103-DCE7FCF45DC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62600" y="1069975"/>
            <a:ext cx="230188" cy="915988"/>
          </a:xfrm>
          <a:prstGeom prst="rect">
            <a:avLst/>
          </a:prstGeom>
          <a:solidFill>
            <a:srgbClr val="FFFFFF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3600">
              <a:solidFill>
                <a:srgbClr val="FFFF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  <a:ea typeface="ＭＳ Ｐゴシック" panose="020B0600070205080204" pitchFamily="34" charset="-128"/>
              <a:cs typeface="Arial"/>
            </a:endParaRPr>
          </a:p>
        </p:txBody>
      </p:sp>
      <p:sp>
        <p:nvSpPr>
          <p:cNvPr id="10269" name="Rectangle 104">
            <a:extLst>
              <a:ext uri="{FF2B5EF4-FFF2-40B4-BE49-F238E27FC236}">
                <a16:creationId xmlns:a16="http://schemas.microsoft.com/office/drawing/2014/main" id="{A0FBD020-16A1-4688-8D4E-05E6ABE59BE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34200" y="1069975"/>
            <a:ext cx="230188" cy="915988"/>
          </a:xfrm>
          <a:prstGeom prst="rect">
            <a:avLst/>
          </a:prstGeom>
          <a:solidFill>
            <a:srgbClr val="FFFFFF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3600">
              <a:solidFill>
                <a:srgbClr val="FFFF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  <a:ea typeface="ＭＳ Ｐゴシック" panose="020B0600070205080204" pitchFamily="34" charset="-128"/>
              <a:cs typeface="Arial"/>
            </a:endParaRPr>
          </a:p>
        </p:txBody>
      </p:sp>
      <p:grpSp>
        <p:nvGrpSpPr>
          <p:cNvPr id="4" name="Group 105">
            <a:extLst>
              <a:ext uri="{FF2B5EF4-FFF2-40B4-BE49-F238E27FC236}">
                <a16:creationId xmlns:a16="http://schemas.microsoft.com/office/drawing/2014/main" id="{A0A46760-7FB9-4553-82C0-B8A67D728AD1}"/>
              </a:ext>
            </a:extLst>
          </p:cNvPr>
          <p:cNvGrpSpPr>
            <a:grpSpLocks/>
          </p:cNvGrpSpPr>
          <p:nvPr/>
        </p:nvGrpSpPr>
        <p:grpSpPr bwMode="auto">
          <a:xfrm>
            <a:off x="5562600" y="1069975"/>
            <a:ext cx="1601788" cy="915988"/>
            <a:chOff x="2594" y="674"/>
            <a:chExt cx="1009" cy="577"/>
          </a:xfrm>
        </p:grpSpPr>
        <p:sp>
          <p:nvSpPr>
            <p:cNvPr id="10337" name="Rectangle 106">
              <a:extLst>
                <a:ext uri="{FF2B5EF4-FFF2-40B4-BE49-F238E27FC236}">
                  <a16:creationId xmlns:a16="http://schemas.microsoft.com/office/drawing/2014/main" id="{ECB8345C-4BFD-4891-B735-A98098C2EAE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94" y="1106"/>
              <a:ext cx="145" cy="145"/>
            </a:xfrm>
            <a:prstGeom prst="rect">
              <a:avLst/>
            </a:prstGeom>
            <a:solidFill>
              <a:srgbClr val="CC0000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36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ＭＳ Ｐゴシック" panose="020B0600070205080204" pitchFamily="34" charset="-128"/>
                <a:cs typeface="Arial"/>
              </a:endParaRPr>
            </a:p>
          </p:txBody>
        </p:sp>
        <p:sp>
          <p:nvSpPr>
            <p:cNvPr id="10338" name="Rectangle 107">
              <a:extLst>
                <a:ext uri="{FF2B5EF4-FFF2-40B4-BE49-F238E27FC236}">
                  <a16:creationId xmlns:a16="http://schemas.microsoft.com/office/drawing/2014/main" id="{D7A3325E-2164-457C-9841-7D4B82F8630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94" y="962"/>
              <a:ext cx="145" cy="145"/>
            </a:xfrm>
            <a:prstGeom prst="rect">
              <a:avLst/>
            </a:prstGeom>
            <a:solidFill>
              <a:srgbClr val="CC0000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36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ＭＳ Ｐゴシック" panose="020B0600070205080204" pitchFamily="34" charset="-128"/>
                <a:cs typeface="Arial"/>
              </a:endParaRPr>
            </a:p>
          </p:txBody>
        </p:sp>
        <p:sp>
          <p:nvSpPr>
            <p:cNvPr id="10339" name="Rectangle 108">
              <a:extLst>
                <a:ext uri="{FF2B5EF4-FFF2-40B4-BE49-F238E27FC236}">
                  <a16:creationId xmlns:a16="http://schemas.microsoft.com/office/drawing/2014/main" id="{295F6208-CC49-4BA5-8D58-B02B95ABD89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94" y="818"/>
              <a:ext cx="145" cy="145"/>
            </a:xfrm>
            <a:prstGeom prst="rect">
              <a:avLst/>
            </a:prstGeom>
            <a:solidFill>
              <a:srgbClr val="CC0000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36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ＭＳ Ｐゴシック" panose="020B0600070205080204" pitchFamily="34" charset="-128"/>
                <a:cs typeface="Arial"/>
              </a:endParaRPr>
            </a:p>
          </p:txBody>
        </p:sp>
        <p:sp>
          <p:nvSpPr>
            <p:cNvPr id="10340" name="Rectangle 109">
              <a:extLst>
                <a:ext uri="{FF2B5EF4-FFF2-40B4-BE49-F238E27FC236}">
                  <a16:creationId xmlns:a16="http://schemas.microsoft.com/office/drawing/2014/main" id="{0FE6E163-6E22-44E5-B919-9A108D8EEC0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94" y="674"/>
              <a:ext cx="145" cy="145"/>
            </a:xfrm>
            <a:prstGeom prst="rect">
              <a:avLst/>
            </a:prstGeom>
            <a:solidFill>
              <a:srgbClr val="CC0000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36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ＭＳ Ｐゴシック" panose="020B0600070205080204" pitchFamily="34" charset="-128"/>
                <a:cs typeface="Arial"/>
              </a:endParaRPr>
            </a:p>
          </p:txBody>
        </p:sp>
        <p:sp>
          <p:nvSpPr>
            <p:cNvPr id="10341" name="Rectangle 110">
              <a:extLst>
                <a:ext uri="{FF2B5EF4-FFF2-40B4-BE49-F238E27FC236}">
                  <a16:creationId xmlns:a16="http://schemas.microsoft.com/office/drawing/2014/main" id="{7FFD1976-05D6-4670-A356-86C7FCC2398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58" y="1106"/>
              <a:ext cx="145" cy="145"/>
            </a:xfrm>
            <a:prstGeom prst="rect">
              <a:avLst/>
            </a:prstGeom>
            <a:solidFill>
              <a:srgbClr val="CC0000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36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ＭＳ Ｐゴシック" panose="020B0600070205080204" pitchFamily="34" charset="-128"/>
                <a:cs typeface="Arial"/>
              </a:endParaRPr>
            </a:p>
          </p:txBody>
        </p:sp>
        <p:sp>
          <p:nvSpPr>
            <p:cNvPr id="10342" name="Rectangle 111">
              <a:extLst>
                <a:ext uri="{FF2B5EF4-FFF2-40B4-BE49-F238E27FC236}">
                  <a16:creationId xmlns:a16="http://schemas.microsoft.com/office/drawing/2014/main" id="{C7BBDDC5-4F5C-4D28-8A17-1FE46CC555E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58" y="962"/>
              <a:ext cx="145" cy="145"/>
            </a:xfrm>
            <a:prstGeom prst="rect">
              <a:avLst/>
            </a:prstGeom>
            <a:solidFill>
              <a:srgbClr val="CC0000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36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ＭＳ Ｐゴシック" panose="020B0600070205080204" pitchFamily="34" charset="-128"/>
                <a:cs typeface="Arial"/>
              </a:endParaRPr>
            </a:p>
          </p:txBody>
        </p:sp>
        <p:sp>
          <p:nvSpPr>
            <p:cNvPr id="10343" name="Rectangle 112">
              <a:extLst>
                <a:ext uri="{FF2B5EF4-FFF2-40B4-BE49-F238E27FC236}">
                  <a16:creationId xmlns:a16="http://schemas.microsoft.com/office/drawing/2014/main" id="{2AD67C00-1B64-4447-8278-907EC2FF26B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58" y="818"/>
              <a:ext cx="145" cy="145"/>
            </a:xfrm>
            <a:prstGeom prst="rect">
              <a:avLst/>
            </a:prstGeom>
            <a:solidFill>
              <a:srgbClr val="CC0000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36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ＭＳ Ｐゴシック" panose="020B0600070205080204" pitchFamily="34" charset="-128"/>
                <a:cs typeface="Arial"/>
              </a:endParaRPr>
            </a:p>
          </p:txBody>
        </p:sp>
        <p:sp>
          <p:nvSpPr>
            <p:cNvPr id="10344" name="Rectangle 113">
              <a:extLst>
                <a:ext uri="{FF2B5EF4-FFF2-40B4-BE49-F238E27FC236}">
                  <a16:creationId xmlns:a16="http://schemas.microsoft.com/office/drawing/2014/main" id="{DCBA96E3-3FC2-426C-A570-89E45C4AE4A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58" y="674"/>
              <a:ext cx="145" cy="145"/>
            </a:xfrm>
            <a:prstGeom prst="rect">
              <a:avLst/>
            </a:prstGeom>
            <a:solidFill>
              <a:srgbClr val="CC0000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36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ＭＳ Ｐゴシック" panose="020B0600070205080204" pitchFamily="34" charset="-128"/>
                <a:cs typeface="Arial"/>
              </a:endParaRPr>
            </a:p>
          </p:txBody>
        </p:sp>
      </p:grpSp>
      <p:grpSp>
        <p:nvGrpSpPr>
          <p:cNvPr id="5" name="Group 114">
            <a:extLst>
              <a:ext uri="{FF2B5EF4-FFF2-40B4-BE49-F238E27FC236}">
                <a16:creationId xmlns:a16="http://schemas.microsoft.com/office/drawing/2014/main" id="{CC9C2BD3-FA87-4CF4-97EB-74D55954C51D}"/>
              </a:ext>
            </a:extLst>
          </p:cNvPr>
          <p:cNvGrpSpPr>
            <a:grpSpLocks/>
          </p:cNvGrpSpPr>
          <p:nvPr/>
        </p:nvGrpSpPr>
        <p:grpSpPr bwMode="auto">
          <a:xfrm>
            <a:off x="2817814" y="1905000"/>
            <a:ext cx="7088187" cy="2516188"/>
            <a:chOff x="816" y="962"/>
            <a:chExt cx="4465" cy="1585"/>
          </a:xfrm>
        </p:grpSpPr>
        <p:sp>
          <p:nvSpPr>
            <p:cNvPr id="10276" name="Rectangle 115">
              <a:extLst>
                <a:ext uri="{FF2B5EF4-FFF2-40B4-BE49-F238E27FC236}">
                  <a16:creationId xmlns:a16="http://schemas.microsoft.com/office/drawing/2014/main" id="{FAFBE590-08BA-4AEF-98C0-6100883ED4E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52" y="1730"/>
              <a:ext cx="193" cy="241"/>
            </a:xfrm>
            <a:prstGeom prst="rect">
              <a:avLst/>
            </a:prstGeom>
            <a:solidFill>
              <a:srgbClr val="0099CC"/>
            </a:solidFill>
            <a:ln w="38100">
              <a:solidFill>
                <a:srgbClr val="CC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36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ＭＳ Ｐゴシック" panose="020B0600070205080204" pitchFamily="34" charset="-128"/>
                <a:cs typeface="Arial"/>
              </a:endParaRPr>
            </a:p>
          </p:txBody>
        </p:sp>
        <p:sp>
          <p:nvSpPr>
            <p:cNvPr id="10277" name="Rectangle 116">
              <a:extLst>
                <a:ext uri="{FF2B5EF4-FFF2-40B4-BE49-F238E27FC236}">
                  <a16:creationId xmlns:a16="http://schemas.microsoft.com/office/drawing/2014/main" id="{868EF035-C331-46AE-B643-0A45499FF50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24" y="1346"/>
              <a:ext cx="289" cy="241"/>
            </a:xfrm>
            <a:prstGeom prst="rect">
              <a:avLst/>
            </a:prstGeom>
            <a:solidFill>
              <a:srgbClr val="0099CC"/>
            </a:solidFill>
            <a:ln w="38100">
              <a:solidFill>
                <a:srgbClr val="CC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36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ＭＳ Ｐゴシック" panose="020B0600070205080204" pitchFamily="34" charset="-128"/>
                <a:cs typeface="Arial"/>
              </a:endParaRPr>
            </a:p>
          </p:txBody>
        </p:sp>
        <p:sp>
          <p:nvSpPr>
            <p:cNvPr id="10278" name="Rectangle 117">
              <a:extLst>
                <a:ext uri="{FF2B5EF4-FFF2-40B4-BE49-F238E27FC236}">
                  <a16:creationId xmlns:a16="http://schemas.microsoft.com/office/drawing/2014/main" id="{B63899D1-10F0-4757-8FB0-FFA8FCAF144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96" y="1730"/>
              <a:ext cx="193" cy="241"/>
            </a:xfrm>
            <a:prstGeom prst="rect">
              <a:avLst/>
            </a:prstGeom>
            <a:solidFill>
              <a:srgbClr val="0099CC"/>
            </a:solidFill>
            <a:ln w="38100">
              <a:solidFill>
                <a:srgbClr val="CC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36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ＭＳ Ｐゴシック" panose="020B0600070205080204" pitchFamily="34" charset="-128"/>
                <a:cs typeface="Arial"/>
              </a:endParaRPr>
            </a:p>
          </p:txBody>
        </p:sp>
        <p:sp>
          <p:nvSpPr>
            <p:cNvPr id="10279" name="Freeform 118">
              <a:extLst>
                <a:ext uri="{FF2B5EF4-FFF2-40B4-BE49-F238E27FC236}">
                  <a16:creationId xmlns:a16="http://schemas.microsoft.com/office/drawing/2014/main" id="{76429E73-CE39-42E9-A810-8C869C35B214}"/>
                </a:ext>
              </a:extLst>
            </p:cNvPr>
            <p:cNvSpPr>
              <a:spLocks/>
            </p:cNvSpPr>
            <p:nvPr/>
          </p:nvSpPr>
          <p:spPr bwMode="auto">
            <a:xfrm>
              <a:off x="1968" y="962"/>
              <a:ext cx="576" cy="384"/>
            </a:xfrm>
            <a:custGeom>
              <a:avLst/>
              <a:gdLst>
                <a:gd name="T0" fmla="*/ 720 w 720"/>
                <a:gd name="T1" fmla="*/ 0 h 384"/>
                <a:gd name="T2" fmla="*/ 0 w 720"/>
                <a:gd name="T3" fmla="*/ 0 h 384"/>
                <a:gd name="T4" fmla="*/ 0 w 720"/>
                <a:gd name="T5" fmla="*/ 384 h 384"/>
                <a:gd name="T6" fmla="*/ 0 60000 65536"/>
                <a:gd name="T7" fmla="*/ 0 60000 65536"/>
                <a:gd name="T8" fmla="*/ 0 60000 65536"/>
                <a:gd name="T9" fmla="*/ 0 w 720"/>
                <a:gd name="T10" fmla="*/ 0 h 384"/>
                <a:gd name="T11" fmla="*/ 720 w 720"/>
                <a:gd name="T12" fmla="*/ 384 h 38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720" h="384">
                  <a:moveTo>
                    <a:pt x="720" y="0"/>
                  </a:moveTo>
                  <a:lnTo>
                    <a:pt x="0" y="0"/>
                  </a:lnTo>
                  <a:lnTo>
                    <a:pt x="0" y="384"/>
                  </a:lnTo>
                </a:path>
              </a:pathLst>
            </a:custGeom>
            <a:noFill/>
            <a:ln w="38100">
              <a:solidFill>
                <a:srgbClr val="CC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>
                <a:defRPr/>
              </a:pPr>
              <a:endParaRPr lang="en-US" sz="360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ＭＳ Ｐゴシック" panose="020B0600070205080204" pitchFamily="34" charset="-128"/>
                <a:cs typeface="Arial"/>
              </a:endParaRPr>
            </a:p>
          </p:txBody>
        </p:sp>
        <p:sp>
          <p:nvSpPr>
            <p:cNvPr id="10280" name="Freeform 119">
              <a:extLst>
                <a:ext uri="{FF2B5EF4-FFF2-40B4-BE49-F238E27FC236}">
                  <a16:creationId xmlns:a16="http://schemas.microsoft.com/office/drawing/2014/main" id="{1E5D05B0-362E-49EA-929D-1F477D0582CA}"/>
                </a:ext>
              </a:extLst>
            </p:cNvPr>
            <p:cNvSpPr>
              <a:spLocks/>
            </p:cNvSpPr>
            <p:nvPr/>
          </p:nvSpPr>
          <p:spPr bwMode="auto">
            <a:xfrm>
              <a:off x="1392" y="1466"/>
              <a:ext cx="432" cy="264"/>
            </a:xfrm>
            <a:custGeom>
              <a:avLst/>
              <a:gdLst>
                <a:gd name="T0" fmla="*/ 432 w 432"/>
                <a:gd name="T1" fmla="*/ 0 h 264"/>
                <a:gd name="T2" fmla="*/ 0 w 432"/>
                <a:gd name="T3" fmla="*/ 0 h 264"/>
                <a:gd name="T4" fmla="*/ 0 w 432"/>
                <a:gd name="T5" fmla="*/ 264 h 264"/>
                <a:gd name="T6" fmla="*/ 0 60000 65536"/>
                <a:gd name="T7" fmla="*/ 0 60000 65536"/>
                <a:gd name="T8" fmla="*/ 0 60000 65536"/>
                <a:gd name="T9" fmla="*/ 0 w 432"/>
                <a:gd name="T10" fmla="*/ 0 h 264"/>
                <a:gd name="T11" fmla="*/ 432 w 432"/>
                <a:gd name="T12" fmla="*/ 264 h 26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32" h="264">
                  <a:moveTo>
                    <a:pt x="432" y="0"/>
                  </a:moveTo>
                  <a:lnTo>
                    <a:pt x="0" y="0"/>
                  </a:lnTo>
                  <a:lnTo>
                    <a:pt x="0" y="264"/>
                  </a:lnTo>
                </a:path>
              </a:pathLst>
            </a:custGeom>
            <a:noFill/>
            <a:ln w="38100">
              <a:solidFill>
                <a:srgbClr val="CC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>
                <a:defRPr/>
              </a:pPr>
              <a:endParaRPr lang="en-US" sz="360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ＭＳ Ｐゴシック" panose="020B0600070205080204" pitchFamily="34" charset="-128"/>
                <a:cs typeface="Arial"/>
              </a:endParaRPr>
            </a:p>
          </p:txBody>
        </p:sp>
        <p:sp>
          <p:nvSpPr>
            <p:cNvPr id="10281" name="Freeform 120">
              <a:extLst>
                <a:ext uri="{FF2B5EF4-FFF2-40B4-BE49-F238E27FC236}">
                  <a16:creationId xmlns:a16="http://schemas.microsoft.com/office/drawing/2014/main" id="{BE9169E0-58EC-40BD-8BBB-2FC509A15F6A}"/>
                </a:ext>
              </a:extLst>
            </p:cNvPr>
            <p:cNvSpPr>
              <a:spLocks/>
            </p:cNvSpPr>
            <p:nvPr/>
          </p:nvSpPr>
          <p:spPr bwMode="auto">
            <a:xfrm>
              <a:off x="2112" y="1466"/>
              <a:ext cx="336" cy="264"/>
            </a:xfrm>
            <a:custGeom>
              <a:avLst/>
              <a:gdLst>
                <a:gd name="T0" fmla="*/ 0 w 336"/>
                <a:gd name="T1" fmla="*/ 0 h 264"/>
                <a:gd name="T2" fmla="*/ 336 w 336"/>
                <a:gd name="T3" fmla="*/ 0 h 264"/>
                <a:gd name="T4" fmla="*/ 336 w 336"/>
                <a:gd name="T5" fmla="*/ 264 h 264"/>
                <a:gd name="T6" fmla="*/ 0 60000 65536"/>
                <a:gd name="T7" fmla="*/ 0 60000 65536"/>
                <a:gd name="T8" fmla="*/ 0 60000 65536"/>
                <a:gd name="T9" fmla="*/ 0 w 336"/>
                <a:gd name="T10" fmla="*/ 0 h 264"/>
                <a:gd name="T11" fmla="*/ 336 w 336"/>
                <a:gd name="T12" fmla="*/ 264 h 26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36" h="264">
                  <a:moveTo>
                    <a:pt x="0" y="0"/>
                  </a:moveTo>
                  <a:lnTo>
                    <a:pt x="336" y="0"/>
                  </a:lnTo>
                  <a:lnTo>
                    <a:pt x="336" y="264"/>
                  </a:lnTo>
                </a:path>
              </a:pathLst>
            </a:custGeom>
            <a:noFill/>
            <a:ln w="38100">
              <a:solidFill>
                <a:srgbClr val="CC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>
                <a:defRPr/>
              </a:pPr>
              <a:endParaRPr lang="en-US" sz="360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ＭＳ Ｐゴシック" panose="020B0600070205080204" pitchFamily="34" charset="-128"/>
                <a:cs typeface="Arial"/>
              </a:endParaRPr>
            </a:p>
          </p:txBody>
        </p:sp>
        <p:sp>
          <p:nvSpPr>
            <p:cNvPr id="10282" name="Rectangle 121">
              <a:extLst>
                <a:ext uri="{FF2B5EF4-FFF2-40B4-BE49-F238E27FC236}">
                  <a16:creationId xmlns:a16="http://schemas.microsoft.com/office/drawing/2014/main" id="{81C0EB94-EA78-4BB4-96E8-56175962568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08" y="2114"/>
              <a:ext cx="145" cy="145"/>
            </a:xfrm>
            <a:prstGeom prst="rect">
              <a:avLst/>
            </a:prstGeom>
            <a:solidFill>
              <a:srgbClr val="0099CC"/>
            </a:solidFill>
            <a:ln w="38100">
              <a:solidFill>
                <a:srgbClr val="CC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36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ＭＳ Ｐゴシック" panose="020B0600070205080204" pitchFamily="34" charset="-128"/>
                <a:cs typeface="Arial"/>
              </a:endParaRPr>
            </a:p>
          </p:txBody>
        </p:sp>
        <p:sp>
          <p:nvSpPr>
            <p:cNvPr id="10283" name="Rectangle 122">
              <a:extLst>
                <a:ext uri="{FF2B5EF4-FFF2-40B4-BE49-F238E27FC236}">
                  <a16:creationId xmlns:a16="http://schemas.microsoft.com/office/drawing/2014/main" id="{124907DA-4255-48B0-877D-172ACFA7675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36" y="2114"/>
              <a:ext cx="145" cy="145"/>
            </a:xfrm>
            <a:prstGeom prst="rect">
              <a:avLst/>
            </a:prstGeom>
            <a:solidFill>
              <a:srgbClr val="0099CC"/>
            </a:solidFill>
            <a:ln w="38100">
              <a:solidFill>
                <a:srgbClr val="CC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36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ＭＳ Ｐゴシック" panose="020B0600070205080204" pitchFamily="34" charset="-128"/>
                <a:cs typeface="Arial"/>
              </a:endParaRPr>
            </a:p>
          </p:txBody>
        </p:sp>
        <p:sp>
          <p:nvSpPr>
            <p:cNvPr id="10284" name="Rectangle 123">
              <a:extLst>
                <a:ext uri="{FF2B5EF4-FFF2-40B4-BE49-F238E27FC236}">
                  <a16:creationId xmlns:a16="http://schemas.microsoft.com/office/drawing/2014/main" id="{78E46500-8912-48CF-88AB-CCB42E10172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12" y="2114"/>
              <a:ext cx="145" cy="145"/>
            </a:xfrm>
            <a:prstGeom prst="rect">
              <a:avLst/>
            </a:prstGeom>
            <a:solidFill>
              <a:srgbClr val="0099CC"/>
            </a:solidFill>
            <a:ln w="38100">
              <a:solidFill>
                <a:srgbClr val="CC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36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ＭＳ Ｐゴシック" panose="020B0600070205080204" pitchFamily="34" charset="-128"/>
                <a:cs typeface="Arial"/>
              </a:endParaRPr>
            </a:p>
          </p:txBody>
        </p:sp>
        <p:sp>
          <p:nvSpPr>
            <p:cNvPr id="10285" name="Rectangle 124">
              <a:extLst>
                <a:ext uri="{FF2B5EF4-FFF2-40B4-BE49-F238E27FC236}">
                  <a16:creationId xmlns:a16="http://schemas.microsoft.com/office/drawing/2014/main" id="{525ABEE1-F798-4DAA-8CD1-B097BBB6A6F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88" y="2114"/>
              <a:ext cx="145" cy="145"/>
            </a:xfrm>
            <a:prstGeom prst="rect">
              <a:avLst/>
            </a:prstGeom>
            <a:solidFill>
              <a:srgbClr val="0099CC"/>
            </a:solidFill>
            <a:ln w="38100">
              <a:solidFill>
                <a:srgbClr val="CC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36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ＭＳ Ｐゴシック" panose="020B0600070205080204" pitchFamily="34" charset="-128"/>
                <a:cs typeface="Arial"/>
              </a:endParaRPr>
            </a:p>
          </p:txBody>
        </p:sp>
        <p:sp>
          <p:nvSpPr>
            <p:cNvPr id="10286" name="Rectangle 125">
              <a:extLst>
                <a:ext uri="{FF2B5EF4-FFF2-40B4-BE49-F238E27FC236}">
                  <a16:creationId xmlns:a16="http://schemas.microsoft.com/office/drawing/2014/main" id="{9CC6099D-FB7F-48B6-871D-C60B3B2EE65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16" y="2402"/>
              <a:ext cx="145" cy="145"/>
            </a:xfrm>
            <a:prstGeom prst="rect">
              <a:avLst/>
            </a:prstGeom>
            <a:solidFill>
              <a:srgbClr val="0099CC"/>
            </a:solidFill>
            <a:ln w="38100">
              <a:solidFill>
                <a:srgbClr val="CC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36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ＭＳ Ｐゴシック" panose="020B0600070205080204" pitchFamily="34" charset="-128"/>
                <a:cs typeface="Arial"/>
              </a:endParaRPr>
            </a:p>
          </p:txBody>
        </p:sp>
        <p:sp>
          <p:nvSpPr>
            <p:cNvPr id="10287" name="Rectangle 126">
              <a:extLst>
                <a:ext uri="{FF2B5EF4-FFF2-40B4-BE49-F238E27FC236}">
                  <a16:creationId xmlns:a16="http://schemas.microsoft.com/office/drawing/2014/main" id="{49F7DC84-63F7-43E1-A7C5-686B47E60AB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52" y="2402"/>
              <a:ext cx="145" cy="145"/>
            </a:xfrm>
            <a:prstGeom prst="rect">
              <a:avLst/>
            </a:prstGeom>
            <a:solidFill>
              <a:srgbClr val="0099CC"/>
            </a:solidFill>
            <a:ln w="38100">
              <a:solidFill>
                <a:srgbClr val="CC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36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ＭＳ Ｐゴシック" panose="020B0600070205080204" pitchFamily="34" charset="-128"/>
                <a:cs typeface="Arial"/>
              </a:endParaRPr>
            </a:p>
          </p:txBody>
        </p:sp>
        <p:sp>
          <p:nvSpPr>
            <p:cNvPr id="10288" name="Rectangle 127">
              <a:extLst>
                <a:ext uri="{FF2B5EF4-FFF2-40B4-BE49-F238E27FC236}">
                  <a16:creationId xmlns:a16="http://schemas.microsoft.com/office/drawing/2014/main" id="{FE9B42A5-F397-4DE6-AAB5-8FA50EB4DF3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68" y="2402"/>
              <a:ext cx="145" cy="145"/>
            </a:xfrm>
            <a:prstGeom prst="rect">
              <a:avLst/>
            </a:prstGeom>
            <a:solidFill>
              <a:srgbClr val="0099CC"/>
            </a:solidFill>
            <a:ln w="38100">
              <a:solidFill>
                <a:srgbClr val="CC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36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ＭＳ Ｐゴシック" panose="020B0600070205080204" pitchFamily="34" charset="-128"/>
                <a:cs typeface="Arial"/>
              </a:endParaRPr>
            </a:p>
          </p:txBody>
        </p:sp>
        <p:sp>
          <p:nvSpPr>
            <p:cNvPr id="10289" name="Rectangle 128">
              <a:extLst>
                <a:ext uri="{FF2B5EF4-FFF2-40B4-BE49-F238E27FC236}">
                  <a16:creationId xmlns:a16="http://schemas.microsoft.com/office/drawing/2014/main" id="{B5A0A4E9-1753-4304-BEE3-2A6D9CB2F6A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56" y="2402"/>
              <a:ext cx="145" cy="145"/>
            </a:xfrm>
            <a:prstGeom prst="rect">
              <a:avLst/>
            </a:prstGeom>
            <a:solidFill>
              <a:srgbClr val="0099CC"/>
            </a:solidFill>
            <a:ln w="38100">
              <a:solidFill>
                <a:srgbClr val="CC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36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ＭＳ Ｐゴシック" panose="020B0600070205080204" pitchFamily="34" charset="-128"/>
                <a:cs typeface="Arial"/>
              </a:endParaRPr>
            </a:p>
          </p:txBody>
        </p:sp>
        <p:sp>
          <p:nvSpPr>
            <p:cNvPr id="10290" name="Rectangle 129">
              <a:extLst>
                <a:ext uri="{FF2B5EF4-FFF2-40B4-BE49-F238E27FC236}">
                  <a16:creationId xmlns:a16="http://schemas.microsoft.com/office/drawing/2014/main" id="{27C5AF83-21B0-4B47-AFB8-3B17AFD0F47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44" y="2402"/>
              <a:ext cx="145" cy="145"/>
            </a:xfrm>
            <a:prstGeom prst="rect">
              <a:avLst/>
            </a:prstGeom>
            <a:solidFill>
              <a:srgbClr val="0099CC"/>
            </a:solidFill>
            <a:ln w="38100">
              <a:solidFill>
                <a:srgbClr val="CC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36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ＭＳ Ｐゴシック" panose="020B0600070205080204" pitchFamily="34" charset="-128"/>
                <a:cs typeface="Arial"/>
              </a:endParaRPr>
            </a:p>
          </p:txBody>
        </p:sp>
        <p:sp>
          <p:nvSpPr>
            <p:cNvPr id="10291" name="Rectangle 130">
              <a:extLst>
                <a:ext uri="{FF2B5EF4-FFF2-40B4-BE49-F238E27FC236}">
                  <a16:creationId xmlns:a16="http://schemas.microsoft.com/office/drawing/2014/main" id="{D02D0A3A-9B08-42F2-A8A2-21782D73D88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28" y="2402"/>
              <a:ext cx="145" cy="145"/>
            </a:xfrm>
            <a:prstGeom prst="rect">
              <a:avLst/>
            </a:prstGeom>
            <a:solidFill>
              <a:srgbClr val="0099CC"/>
            </a:solidFill>
            <a:ln w="38100">
              <a:solidFill>
                <a:srgbClr val="CC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36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ＭＳ Ｐゴシック" panose="020B0600070205080204" pitchFamily="34" charset="-128"/>
                <a:cs typeface="Arial"/>
              </a:endParaRPr>
            </a:p>
          </p:txBody>
        </p:sp>
        <p:sp>
          <p:nvSpPr>
            <p:cNvPr id="10292" name="Rectangle 131">
              <a:extLst>
                <a:ext uri="{FF2B5EF4-FFF2-40B4-BE49-F238E27FC236}">
                  <a16:creationId xmlns:a16="http://schemas.microsoft.com/office/drawing/2014/main" id="{FAE0E277-A288-4818-A430-D5109D940A3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96" y="2402"/>
              <a:ext cx="145" cy="145"/>
            </a:xfrm>
            <a:prstGeom prst="rect">
              <a:avLst/>
            </a:prstGeom>
            <a:solidFill>
              <a:srgbClr val="0099CC"/>
            </a:solidFill>
            <a:ln w="38100">
              <a:solidFill>
                <a:srgbClr val="CC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36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ＭＳ Ｐゴシック" panose="020B0600070205080204" pitchFamily="34" charset="-128"/>
                <a:cs typeface="Arial"/>
              </a:endParaRPr>
            </a:p>
          </p:txBody>
        </p:sp>
        <p:sp>
          <p:nvSpPr>
            <p:cNvPr id="10293" name="Rectangle 132">
              <a:extLst>
                <a:ext uri="{FF2B5EF4-FFF2-40B4-BE49-F238E27FC236}">
                  <a16:creationId xmlns:a16="http://schemas.microsoft.com/office/drawing/2014/main" id="{6C4A464B-F4D4-45AD-9B73-53C4EB0374C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32" y="2402"/>
              <a:ext cx="145" cy="145"/>
            </a:xfrm>
            <a:prstGeom prst="rect">
              <a:avLst/>
            </a:prstGeom>
            <a:solidFill>
              <a:srgbClr val="0099CC"/>
            </a:solidFill>
            <a:ln w="38100">
              <a:solidFill>
                <a:srgbClr val="CC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36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ＭＳ Ｐゴシック" panose="020B0600070205080204" pitchFamily="34" charset="-128"/>
                <a:cs typeface="Arial"/>
              </a:endParaRPr>
            </a:p>
          </p:txBody>
        </p:sp>
        <p:sp>
          <p:nvSpPr>
            <p:cNvPr id="10294" name="Freeform 133">
              <a:extLst>
                <a:ext uri="{FF2B5EF4-FFF2-40B4-BE49-F238E27FC236}">
                  <a16:creationId xmlns:a16="http://schemas.microsoft.com/office/drawing/2014/main" id="{4160D07B-AE15-4181-A9E0-21ACA873FB8D}"/>
                </a:ext>
              </a:extLst>
            </p:cNvPr>
            <p:cNvSpPr>
              <a:spLocks/>
            </p:cNvSpPr>
            <p:nvPr/>
          </p:nvSpPr>
          <p:spPr bwMode="auto">
            <a:xfrm>
              <a:off x="1080" y="1850"/>
              <a:ext cx="216" cy="264"/>
            </a:xfrm>
            <a:custGeom>
              <a:avLst/>
              <a:gdLst>
                <a:gd name="T0" fmla="*/ 216 w 216"/>
                <a:gd name="T1" fmla="*/ 0 h 264"/>
                <a:gd name="T2" fmla="*/ 0 w 216"/>
                <a:gd name="T3" fmla="*/ 0 h 264"/>
                <a:gd name="T4" fmla="*/ 0 w 216"/>
                <a:gd name="T5" fmla="*/ 264 h 264"/>
                <a:gd name="T6" fmla="*/ 0 60000 65536"/>
                <a:gd name="T7" fmla="*/ 0 60000 65536"/>
                <a:gd name="T8" fmla="*/ 0 60000 65536"/>
                <a:gd name="T9" fmla="*/ 0 w 216"/>
                <a:gd name="T10" fmla="*/ 0 h 264"/>
                <a:gd name="T11" fmla="*/ 216 w 216"/>
                <a:gd name="T12" fmla="*/ 264 h 26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" h="264">
                  <a:moveTo>
                    <a:pt x="216" y="0"/>
                  </a:moveTo>
                  <a:lnTo>
                    <a:pt x="0" y="0"/>
                  </a:lnTo>
                  <a:lnTo>
                    <a:pt x="0" y="264"/>
                  </a:lnTo>
                </a:path>
              </a:pathLst>
            </a:custGeom>
            <a:noFill/>
            <a:ln w="38100">
              <a:solidFill>
                <a:srgbClr val="CC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>
                <a:defRPr/>
              </a:pPr>
              <a:endParaRPr lang="en-US" sz="360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ＭＳ Ｐゴシック" panose="020B0600070205080204" pitchFamily="34" charset="-128"/>
                <a:cs typeface="Arial"/>
              </a:endParaRPr>
            </a:p>
          </p:txBody>
        </p:sp>
        <p:sp>
          <p:nvSpPr>
            <p:cNvPr id="10295" name="Freeform 134">
              <a:extLst>
                <a:ext uri="{FF2B5EF4-FFF2-40B4-BE49-F238E27FC236}">
                  <a16:creationId xmlns:a16="http://schemas.microsoft.com/office/drawing/2014/main" id="{AF658A98-3BD2-44F4-8FB9-EE4D5CA2E2B4}"/>
                </a:ext>
              </a:extLst>
            </p:cNvPr>
            <p:cNvSpPr>
              <a:spLocks/>
            </p:cNvSpPr>
            <p:nvPr/>
          </p:nvSpPr>
          <p:spPr bwMode="auto">
            <a:xfrm>
              <a:off x="1488" y="1850"/>
              <a:ext cx="120" cy="264"/>
            </a:xfrm>
            <a:custGeom>
              <a:avLst/>
              <a:gdLst>
                <a:gd name="T0" fmla="*/ 0 w 120"/>
                <a:gd name="T1" fmla="*/ 0 h 264"/>
                <a:gd name="T2" fmla="*/ 120 w 120"/>
                <a:gd name="T3" fmla="*/ 0 h 264"/>
                <a:gd name="T4" fmla="*/ 120 w 120"/>
                <a:gd name="T5" fmla="*/ 264 h 264"/>
                <a:gd name="T6" fmla="*/ 0 60000 65536"/>
                <a:gd name="T7" fmla="*/ 0 60000 65536"/>
                <a:gd name="T8" fmla="*/ 0 60000 65536"/>
                <a:gd name="T9" fmla="*/ 0 w 120"/>
                <a:gd name="T10" fmla="*/ 0 h 264"/>
                <a:gd name="T11" fmla="*/ 120 w 120"/>
                <a:gd name="T12" fmla="*/ 264 h 26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20" h="264">
                  <a:moveTo>
                    <a:pt x="0" y="0"/>
                  </a:moveTo>
                  <a:lnTo>
                    <a:pt x="120" y="0"/>
                  </a:lnTo>
                  <a:lnTo>
                    <a:pt x="120" y="264"/>
                  </a:lnTo>
                </a:path>
              </a:pathLst>
            </a:custGeom>
            <a:noFill/>
            <a:ln w="38100">
              <a:solidFill>
                <a:srgbClr val="CC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>
                <a:defRPr/>
              </a:pPr>
              <a:endParaRPr lang="en-US" sz="360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ＭＳ Ｐゴシック" panose="020B0600070205080204" pitchFamily="34" charset="-128"/>
                <a:cs typeface="Arial"/>
              </a:endParaRPr>
            </a:p>
          </p:txBody>
        </p:sp>
        <p:sp>
          <p:nvSpPr>
            <p:cNvPr id="10296" name="Freeform 135">
              <a:extLst>
                <a:ext uri="{FF2B5EF4-FFF2-40B4-BE49-F238E27FC236}">
                  <a16:creationId xmlns:a16="http://schemas.microsoft.com/office/drawing/2014/main" id="{E6643883-020B-423D-ACCA-2A555943FA36}"/>
                </a:ext>
              </a:extLst>
            </p:cNvPr>
            <p:cNvSpPr>
              <a:spLocks/>
            </p:cNvSpPr>
            <p:nvPr/>
          </p:nvSpPr>
          <p:spPr bwMode="auto">
            <a:xfrm>
              <a:off x="888" y="2186"/>
              <a:ext cx="120" cy="216"/>
            </a:xfrm>
            <a:custGeom>
              <a:avLst/>
              <a:gdLst>
                <a:gd name="T0" fmla="*/ 120 w 120"/>
                <a:gd name="T1" fmla="*/ 0 h 216"/>
                <a:gd name="T2" fmla="*/ 0 w 120"/>
                <a:gd name="T3" fmla="*/ 0 h 216"/>
                <a:gd name="T4" fmla="*/ 0 w 120"/>
                <a:gd name="T5" fmla="*/ 216 h 216"/>
                <a:gd name="T6" fmla="*/ 0 60000 65536"/>
                <a:gd name="T7" fmla="*/ 0 60000 65536"/>
                <a:gd name="T8" fmla="*/ 0 60000 65536"/>
                <a:gd name="T9" fmla="*/ 0 w 120"/>
                <a:gd name="T10" fmla="*/ 0 h 216"/>
                <a:gd name="T11" fmla="*/ 120 w 120"/>
                <a:gd name="T12" fmla="*/ 216 h 21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20" h="216">
                  <a:moveTo>
                    <a:pt x="120" y="0"/>
                  </a:moveTo>
                  <a:lnTo>
                    <a:pt x="0" y="0"/>
                  </a:lnTo>
                  <a:lnTo>
                    <a:pt x="0" y="216"/>
                  </a:lnTo>
                </a:path>
              </a:pathLst>
            </a:custGeom>
            <a:noFill/>
            <a:ln w="38100">
              <a:solidFill>
                <a:srgbClr val="CC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>
                <a:defRPr/>
              </a:pPr>
              <a:endParaRPr lang="en-US" sz="360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ＭＳ Ｐゴシック" panose="020B0600070205080204" pitchFamily="34" charset="-128"/>
                <a:cs typeface="Arial"/>
              </a:endParaRPr>
            </a:p>
          </p:txBody>
        </p:sp>
        <p:sp>
          <p:nvSpPr>
            <p:cNvPr id="10297" name="Freeform 136">
              <a:extLst>
                <a:ext uri="{FF2B5EF4-FFF2-40B4-BE49-F238E27FC236}">
                  <a16:creationId xmlns:a16="http://schemas.microsoft.com/office/drawing/2014/main" id="{26B8D58B-5D78-4E89-AF13-C5F30CD45885}"/>
                </a:ext>
              </a:extLst>
            </p:cNvPr>
            <p:cNvSpPr>
              <a:spLocks/>
            </p:cNvSpPr>
            <p:nvPr/>
          </p:nvSpPr>
          <p:spPr bwMode="auto">
            <a:xfrm>
              <a:off x="1152" y="2186"/>
              <a:ext cx="72" cy="216"/>
            </a:xfrm>
            <a:custGeom>
              <a:avLst/>
              <a:gdLst>
                <a:gd name="T0" fmla="*/ 0 w 72"/>
                <a:gd name="T1" fmla="*/ 0 h 216"/>
                <a:gd name="T2" fmla="*/ 72 w 72"/>
                <a:gd name="T3" fmla="*/ 0 h 216"/>
                <a:gd name="T4" fmla="*/ 72 w 72"/>
                <a:gd name="T5" fmla="*/ 216 h 216"/>
                <a:gd name="T6" fmla="*/ 0 60000 65536"/>
                <a:gd name="T7" fmla="*/ 0 60000 65536"/>
                <a:gd name="T8" fmla="*/ 0 60000 65536"/>
                <a:gd name="T9" fmla="*/ 0 w 72"/>
                <a:gd name="T10" fmla="*/ 0 h 216"/>
                <a:gd name="T11" fmla="*/ 72 w 72"/>
                <a:gd name="T12" fmla="*/ 216 h 21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72" h="216">
                  <a:moveTo>
                    <a:pt x="0" y="0"/>
                  </a:moveTo>
                  <a:lnTo>
                    <a:pt x="72" y="0"/>
                  </a:lnTo>
                  <a:lnTo>
                    <a:pt x="72" y="216"/>
                  </a:lnTo>
                </a:path>
              </a:pathLst>
            </a:custGeom>
            <a:noFill/>
            <a:ln w="38100">
              <a:solidFill>
                <a:srgbClr val="CC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>
                <a:defRPr/>
              </a:pPr>
              <a:endParaRPr lang="en-US" sz="360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ＭＳ Ｐゴシック" panose="020B0600070205080204" pitchFamily="34" charset="-128"/>
                <a:cs typeface="Arial"/>
              </a:endParaRPr>
            </a:p>
          </p:txBody>
        </p:sp>
        <p:sp>
          <p:nvSpPr>
            <p:cNvPr id="10298" name="Freeform 137">
              <a:extLst>
                <a:ext uri="{FF2B5EF4-FFF2-40B4-BE49-F238E27FC236}">
                  <a16:creationId xmlns:a16="http://schemas.microsoft.com/office/drawing/2014/main" id="{094A6E13-C6A3-440A-BC9C-D074FEB613F5}"/>
                </a:ext>
              </a:extLst>
            </p:cNvPr>
            <p:cNvSpPr>
              <a:spLocks/>
            </p:cNvSpPr>
            <p:nvPr/>
          </p:nvSpPr>
          <p:spPr bwMode="auto">
            <a:xfrm>
              <a:off x="1416" y="2186"/>
              <a:ext cx="120" cy="216"/>
            </a:xfrm>
            <a:custGeom>
              <a:avLst/>
              <a:gdLst>
                <a:gd name="T0" fmla="*/ 120 w 120"/>
                <a:gd name="T1" fmla="*/ 0 h 216"/>
                <a:gd name="T2" fmla="*/ 0 w 120"/>
                <a:gd name="T3" fmla="*/ 0 h 216"/>
                <a:gd name="T4" fmla="*/ 0 w 120"/>
                <a:gd name="T5" fmla="*/ 216 h 216"/>
                <a:gd name="T6" fmla="*/ 0 60000 65536"/>
                <a:gd name="T7" fmla="*/ 0 60000 65536"/>
                <a:gd name="T8" fmla="*/ 0 60000 65536"/>
                <a:gd name="T9" fmla="*/ 0 w 120"/>
                <a:gd name="T10" fmla="*/ 0 h 216"/>
                <a:gd name="T11" fmla="*/ 120 w 120"/>
                <a:gd name="T12" fmla="*/ 216 h 21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20" h="216">
                  <a:moveTo>
                    <a:pt x="120" y="0"/>
                  </a:moveTo>
                  <a:lnTo>
                    <a:pt x="0" y="0"/>
                  </a:lnTo>
                  <a:lnTo>
                    <a:pt x="0" y="216"/>
                  </a:lnTo>
                </a:path>
              </a:pathLst>
            </a:custGeom>
            <a:noFill/>
            <a:ln w="38100">
              <a:solidFill>
                <a:srgbClr val="CC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>
                <a:defRPr/>
              </a:pPr>
              <a:endParaRPr lang="en-US" sz="360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ＭＳ Ｐゴシック" panose="020B0600070205080204" pitchFamily="34" charset="-128"/>
                <a:cs typeface="Arial"/>
              </a:endParaRPr>
            </a:p>
          </p:txBody>
        </p:sp>
        <p:sp>
          <p:nvSpPr>
            <p:cNvPr id="10299" name="Freeform 138">
              <a:extLst>
                <a:ext uri="{FF2B5EF4-FFF2-40B4-BE49-F238E27FC236}">
                  <a16:creationId xmlns:a16="http://schemas.microsoft.com/office/drawing/2014/main" id="{BB1655AF-BF9A-480D-B081-608F0740D98A}"/>
                </a:ext>
              </a:extLst>
            </p:cNvPr>
            <p:cNvSpPr>
              <a:spLocks/>
            </p:cNvSpPr>
            <p:nvPr/>
          </p:nvSpPr>
          <p:spPr bwMode="auto">
            <a:xfrm>
              <a:off x="1680" y="2186"/>
              <a:ext cx="120" cy="216"/>
            </a:xfrm>
            <a:custGeom>
              <a:avLst/>
              <a:gdLst>
                <a:gd name="T0" fmla="*/ 0 w 120"/>
                <a:gd name="T1" fmla="*/ 0 h 216"/>
                <a:gd name="T2" fmla="*/ 120 w 120"/>
                <a:gd name="T3" fmla="*/ 0 h 216"/>
                <a:gd name="T4" fmla="*/ 120 w 120"/>
                <a:gd name="T5" fmla="*/ 216 h 216"/>
                <a:gd name="T6" fmla="*/ 0 60000 65536"/>
                <a:gd name="T7" fmla="*/ 0 60000 65536"/>
                <a:gd name="T8" fmla="*/ 0 60000 65536"/>
                <a:gd name="T9" fmla="*/ 0 w 120"/>
                <a:gd name="T10" fmla="*/ 0 h 216"/>
                <a:gd name="T11" fmla="*/ 120 w 120"/>
                <a:gd name="T12" fmla="*/ 216 h 21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20" h="216">
                  <a:moveTo>
                    <a:pt x="0" y="0"/>
                  </a:moveTo>
                  <a:lnTo>
                    <a:pt x="120" y="0"/>
                  </a:lnTo>
                  <a:lnTo>
                    <a:pt x="120" y="216"/>
                  </a:lnTo>
                </a:path>
              </a:pathLst>
            </a:custGeom>
            <a:noFill/>
            <a:ln w="38100">
              <a:solidFill>
                <a:srgbClr val="CC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>
                <a:defRPr/>
              </a:pPr>
              <a:endParaRPr lang="en-US" sz="360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ＭＳ Ｐゴシック" panose="020B0600070205080204" pitchFamily="34" charset="-128"/>
                <a:cs typeface="Arial"/>
              </a:endParaRPr>
            </a:p>
          </p:txBody>
        </p:sp>
        <p:sp>
          <p:nvSpPr>
            <p:cNvPr id="10300" name="Freeform 139">
              <a:extLst>
                <a:ext uri="{FF2B5EF4-FFF2-40B4-BE49-F238E27FC236}">
                  <a16:creationId xmlns:a16="http://schemas.microsoft.com/office/drawing/2014/main" id="{FC656D07-9A43-4D4A-A8D5-4A4DE15615C1}"/>
                </a:ext>
              </a:extLst>
            </p:cNvPr>
            <p:cNvSpPr>
              <a:spLocks/>
            </p:cNvSpPr>
            <p:nvPr/>
          </p:nvSpPr>
          <p:spPr bwMode="auto">
            <a:xfrm>
              <a:off x="2040" y="2186"/>
              <a:ext cx="72" cy="216"/>
            </a:xfrm>
            <a:custGeom>
              <a:avLst/>
              <a:gdLst>
                <a:gd name="T0" fmla="*/ 72 w 72"/>
                <a:gd name="T1" fmla="*/ 0 h 216"/>
                <a:gd name="T2" fmla="*/ 0 w 72"/>
                <a:gd name="T3" fmla="*/ 0 h 216"/>
                <a:gd name="T4" fmla="*/ 0 w 72"/>
                <a:gd name="T5" fmla="*/ 216 h 216"/>
                <a:gd name="T6" fmla="*/ 0 60000 65536"/>
                <a:gd name="T7" fmla="*/ 0 60000 65536"/>
                <a:gd name="T8" fmla="*/ 0 60000 65536"/>
                <a:gd name="T9" fmla="*/ 0 w 72"/>
                <a:gd name="T10" fmla="*/ 0 h 216"/>
                <a:gd name="T11" fmla="*/ 72 w 72"/>
                <a:gd name="T12" fmla="*/ 216 h 21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72" h="216">
                  <a:moveTo>
                    <a:pt x="72" y="0"/>
                  </a:moveTo>
                  <a:lnTo>
                    <a:pt x="0" y="0"/>
                  </a:lnTo>
                  <a:lnTo>
                    <a:pt x="0" y="216"/>
                  </a:lnTo>
                </a:path>
              </a:pathLst>
            </a:custGeom>
            <a:noFill/>
            <a:ln w="38100">
              <a:solidFill>
                <a:srgbClr val="CC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>
                <a:defRPr/>
              </a:pPr>
              <a:endParaRPr lang="en-US" sz="360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ＭＳ Ｐゴシック" panose="020B0600070205080204" pitchFamily="34" charset="-128"/>
                <a:cs typeface="Arial"/>
              </a:endParaRPr>
            </a:p>
          </p:txBody>
        </p:sp>
        <p:sp>
          <p:nvSpPr>
            <p:cNvPr id="10301" name="Freeform 140">
              <a:extLst>
                <a:ext uri="{FF2B5EF4-FFF2-40B4-BE49-F238E27FC236}">
                  <a16:creationId xmlns:a16="http://schemas.microsoft.com/office/drawing/2014/main" id="{C856C856-FC23-448A-A6CC-EEB891290F04}"/>
                </a:ext>
              </a:extLst>
            </p:cNvPr>
            <p:cNvSpPr>
              <a:spLocks/>
            </p:cNvSpPr>
            <p:nvPr/>
          </p:nvSpPr>
          <p:spPr bwMode="auto">
            <a:xfrm>
              <a:off x="2256" y="2186"/>
              <a:ext cx="72" cy="216"/>
            </a:xfrm>
            <a:custGeom>
              <a:avLst/>
              <a:gdLst>
                <a:gd name="T0" fmla="*/ 0 w 72"/>
                <a:gd name="T1" fmla="*/ 0 h 216"/>
                <a:gd name="T2" fmla="*/ 72 w 72"/>
                <a:gd name="T3" fmla="*/ 0 h 216"/>
                <a:gd name="T4" fmla="*/ 72 w 72"/>
                <a:gd name="T5" fmla="*/ 216 h 216"/>
                <a:gd name="T6" fmla="*/ 0 60000 65536"/>
                <a:gd name="T7" fmla="*/ 0 60000 65536"/>
                <a:gd name="T8" fmla="*/ 0 60000 65536"/>
                <a:gd name="T9" fmla="*/ 0 w 72"/>
                <a:gd name="T10" fmla="*/ 0 h 216"/>
                <a:gd name="T11" fmla="*/ 72 w 72"/>
                <a:gd name="T12" fmla="*/ 216 h 21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72" h="216">
                  <a:moveTo>
                    <a:pt x="0" y="0"/>
                  </a:moveTo>
                  <a:lnTo>
                    <a:pt x="72" y="0"/>
                  </a:lnTo>
                  <a:lnTo>
                    <a:pt x="72" y="216"/>
                  </a:lnTo>
                </a:path>
              </a:pathLst>
            </a:custGeom>
            <a:noFill/>
            <a:ln w="38100">
              <a:solidFill>
                <a:srgbClr val="CC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>
                <a:defRPr/>
              </a:pPr>
              <a:endParaRPr lang="en-US" sz="360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ＭＳ Ｐゴシック" panose="020B0600070205080204" pitchFamily="34" charset="-128"/>
                <a:cs typeface="Arial"/>
              </a:endParaRPr>
            </a:p>
          </p:txBody>
        </p:sp>
        <p:sp>
          <p:nvSpPr>
            <p:cNvPr id="10302" name="Freeform 141">
              <a:extLst>
                <a:ext uri="{FF2B5EF4-FFF2-40B4-BE49-F238E27FC236}">
                  <a16:creationId xmlns:a16="http://schemas.microsoft.com/office/drawing/2014/main" id="{712091D4-ABB0-4A84-934E-2FC57CE035F4}"/>
                </a:ext>
              </a:extLst>
            </p:cNvPr>
            <p:cNvSpPr>
              <a:spLocks/>
            </p:cNvSpPr>
            <p:nvPr/>
          </p:nvSpPr>
          <p:spPr bwMode="auto">
            <a:xfrm>
              <a:off x="2568" y="2186"/>
              <a:ext cx="120" cy="216"/>
            </a:xfrm>
            <a:custGeom>
              <a:avLst/>
              <a:gdLst>
                <a:gd name="T0" fmla="*/ 120 w 120"/>
                <a:gd name="T1" fmla="*/ 0 h 216"/>
                <a:gd name="T2" fmla="*/ 0 w 120"/>
                <a:gd name="T3" fmla="*/ 0 h 216"/>
                <a:gd name="T4" fmla="*/ 0 w 120"/>
                <a:gd name="T5" fmla="*/ 216 h 216"/>
                <a:gd name="T6" fmla="*/ 0 60000 65536"/>
                <a:gd name="T7" fmla="*/ 0 60000 65536"/>
                <a:gd name="T8" fmla="*/ 0 60000 65536"/>
                <a:gd name="T9" fmla="*/ 0 w 120"/>
                <a:gd name="T10" fmla="*/ 0 h 216"/>
                <a:gd name="T11" fmla="*/ 120 w 120"/>
                <a:gd name="T12" fmla="*/ 216 h 21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20" h="216">
                  <a:moveTo>
                    <a:pt x="120" y="0"/>
                  </a:moveTo>
                  <a:lnTo>
                    <a:pt x="0" y="0"/>
                  </a:lnTo>
                  <a:lnTo>
                    <a:pt x="0" y="216"/>
                  </a:lnTo>
                </a:path>
              </a:pathLst>
            </a:custGeom>
            <a:noFill/>
            <a:ln w="38100">
              <a:solidFill>
                <a:srgbClr val="CC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>
                <a:defRPr/>
              </a:pPr>
              <a:endParaRPr lang="en-US" sz="360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ＭＳ Ｐゴシック" panose="020B0600070205080204" pitchFamily="34" charset="-128"/>
                <a:cs typeface="Arial"/>
              </a:endParaRPr>
            </a:p>
          </p:txBody>
        </p:sp>
        <p:sp>
          <p:nvSpPr>
            <p:cNvPr id="10303" name="Freeform 142">
              <a:extLst>
                <a:ext uri="{FF2B5EF4-FFF2-40B4-BE49-F238E27FC236}">
                  <a16:creationId xmlns:a16="http://schemas.microsoft.com/office/drawing/2014/main" id="{6F52A380-5FDF-43AA-83C8-4701A6439D02}"/>
                </a:ext>
              </a:extLst>
            </p:cNvPr>
            <p:cNvSpPr>
              <a:spLocks/>
            </p:cNvSpPr>
            <p:nvPr/>
          </p:nvSpPr>
          <p:spPr bwMode="auto">
            <a:xfrm>
              <a:off x="2832" y="2186"/>
              <a:ext cx="72" cy="216"/>
            </a:xfrm>
            <a:custGeom>
              <a:avLst/>
              <a:gdLst>
                <a:gd name="T0" fmla="*/ 0 w 72"/>
                <a:gd name="T1" fmla="*/ 0 h 216"/>
                <a:gd name="T2" fmla="*/ 72 w 72"/>
                <a:gd name="T3" fmla="*/ 0 h 216"/>
                <a:gd name="T4" fmla="*/ 72 w 72"/>
                <a:gd name="T5" fmla="*/ 216 h 216"/>
                <a:gd name="T6" fmla="*/ 0 60000 65536"/>
                <a:gd name="T7" fmla="*/ 0 60000 65536"/>
                <a:gd name="T8" fmla="*/ 0 60000 65536"/>
                <a:gd name="T9" fmla="*/ 0 w 72"/>
                <a:gd name="T10" fmla="*/ 0 h 216"/>
                <a:gd name="T11" fmla="*/ 72 w 72"/>
                <a:gd name="T12" fmla="*/ 216 h 21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72" h="216">
                  <a:moveTo>
                    <a:pt x="0" y="0"/>
                  </a:moveTo>
                  <a:lnTo>
                    <a:pt x="72" y="0"/>
                  </a:lnTo>
                  <a:lnTo>
                    <a:pt x="72" y="216"/>
                  </a:lnTo>
                </a:path>
              </a:pathLst>
            </a:custGeom>
            <a:noFill/>
            <a:ln w="38100">
              <a:solidFill>
                <a:srgbClr val="CC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>
                <a:defRPr/>
              </a:pPr>
              <a:endParaRPr lang="en-US" sz="360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ＭＳ Ｐゴシック" panose="020B0600070205080204" pitchFamily="34" charset="-128"/>
                <a:cs typeface="Arial"/>
              </a:endParaRPr>
            </a:p>
          </p:txBody>
        </p:sp>
        <p:sp>
          <p:nvSpPr>
            <p:cNvPr id="10304" name="Freeform 143">
              <a:extLst>
                <a:ext uri="{FF2B5EF4-FFF2-40B4-BE49-F238E27FC236}">
                  <a16:creationId xmlns:a16="http://schemas.microsoft.com/office/drawing/2014/main" id="{3CF3F2EB-9BE7-4019-89F7-E15BDB99BD48}"/>
                </a:ext>
              </a:extLst>
            </p:cNvPr>
            <p:cNvSpPr>
              <a:spLocks/>
            </p:cNvSpPr>
            <p:nvPr/>
          </p:nvSpPr>
          <p:spPr bwMode="auto">
            <a:xfrm>
              <a:off x="2184" y="1850"/>
              <a:ext cx="168" cy="264"/>
            </a:xfrm>
            <a:custGeom>
              <a:avLst/>
              <a:gdLst>
                <a:gd name="T0" fmla="*/ 168 w 168"/>
                <a:gd name="T1" fmla="*/ 0 h 264"/>
                <a:gd name="T2" fmla="*/ 0 w 168"/>
                <a:gd name="T3" fmla="*/ 0 h 264"/>
                <a:gd name="T4" fmla="*/ 0 w 168"/>
                <a:gd name="T5" fmla="*/ 264 h 264"/>
                <a:gd name="T6" fmla="*/ 0 60000 65536"/>
                <a:gd name="T7" fmla="*/ 0 60000 65536"/>
                <a:gd name="T8" fmla="*/ 0 60000 65536"/>
                <a:gd name="T9" fmla="*/ 0 w 168"/>
                <a:gd name="T10" fmla="*/ 0 h 264"/>
                <a:gd name="T11" fmla="*/ 168 w 168"/>
                <a:gd name="T12" fmla="*/ 264 h 26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68" h="264">
                  <a:moveTo>
                    <a:pt x="168" y="0"/>
                  </a:moveTo>
                  <a:lnTo>
                    <a:pt x="0" y="0"/>
                  </a:lnTo>
                  <a:lnTo>
                    <a:pt x="0" y="264"/>
                  </a:lnTo>
                </a:path>
              </a:pathLst>
            </a:custGeom>
            <a:noFill/>
            <a:ln w="38100">
              <a:solidFill>
                <a:srgbClr val="CC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>
                <a:defRPr/>
              </a:pPr>
              <a:endParaRPr lang="en-US" sz="360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ＭＳ Ｐゴシック" panose="020B0600070205080204" pitchFamily="34" charset="-128"/>
                <a:cs typeface="Arial"/>
              </a:endParaRPr>
            </a:p>
          </p:txBody>
        </p:sp>
        <p:sp>
          <p:nvSpPr>
            <p:cNvPr id="10305" name="Freeform 144">
              <a:extLst>
                <a:ext uri="{FF2B5EF4-FFF2-40B4-BE49-F238E27FC236}">
                  <a16:creationId xmlns:a16="http://schemas.microsoft.com/office/drawing/2014/main" id="{A7C63F5D-B94F-4B8E-BCD2-5A9EEC5CC69A}"/>
                </a:ext>
              </a:extLst>
            </p:cNvPr>
            <p:cNvSpPr>
              <a:spLocks/>
            </p:cNvSpPr>
            <p:nvPr/>
          </p:nvSpPr>
          <p:spPr bwMode="auto">
            <a:xfrm>
              <a:off x="2544" y="1850"/>
              <a:ext cx="216" cy="264"/>
            </a:xfrm>
            <a:custGeom>
              <a:avLst/>
              <a:gdLst>
                <a:gd name="T0" fmla="*/ 0 w 216"/>
                <a:gd name="T1" fmla="*/ 0 h 264"/>
                <a:gd name="T2" fmla="*/ 216 w 216"/>
                <a:gd name="T3" fmla="*/ 0 h 264"/>
                <a:gd name="T4" fmla="*/ 216 w 216"/>
                <a:gd name="T5" fmla="*/ 264 h 264"/>
                <a:gd name="T6" fmla="*/ 0 60000 65536"/>
                <a:gd name="T7" fmla="*/ 0 60000 65536"/>
                <a:gd name="T8" fmla="*/ 0 60000 65536"/>
                <a:gd name="T9" fmla="*/ 0 w 216"/>
                <a:gd name="T10" fmla="*/ 0 h 264"/>
                <a:gd name="T11" fmla="*/ 216 w 216"/>
                <a:gd name="T12" fmla="*/ 264 h 26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" h="264">
                  <a:moveTo>
                    <a:pt x="0" y="0"/>
                  </a:moveTo>
                  <a:lnTo>
                    <a:pt x="216" y="0"/>
                  </a:lnTo>
                  <a:lnTo>
                    <a:pt x="216" y="264"/>
                  </a:lnTo>
                </a:path>
              </a:pathLst>
            </a:custGeom>
            <a:noFill/>
            <a:ln w="38100">
              <a:solidFill>
                <a:srgbClr val="CC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>
                <a:defRPr/>
              </a:pPr>
              <a:endParaRPr lang="en-US" sz="360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ＭＳ Ｐゴシック" panose="020B0600070205080204" pitchFamily="34" charset="-128"/>
                <a:cs typeface="Arial"/>
              </a:endParaRPr>
            </a:p>
          </p:txBody>
        </p:sp>
        <p:sp>
          <p:nvSpPr>
            <p:cNvPr id="10306" name="Freeform 145">
              <a:extLst>
                <a:ext uri="{FF2B5EF4-FFF2-40B4-BE49-F238E27FC236}">
                  <a16:creationId xmlns:a16="http://schemas.microsoft.com/office/drawing/2014/main" id="{357CB808-B318-4E83-8C8F-4D6F4A88E8E9}"/>
                </a:ext>
              </a:extLst>
            </p:cNvPr>
            <p:cNvSpPr>
              <a:spLocks/>
            </p:cNvSpPr>
            <p:nvPr/>
          </p:nvSpPr>
          <p:spPr bwMode="auto">
            <a:xfrm>
              <a:off x="3552" y="962"/>
              <a:ext cx="720" cy="384"/>
            </a:xfrm>
            <a:custGeom>
              <a:avLst/>
              <a:gdLst>
                <a:gd name="T0" fmla="*/ 0 w 864"/>
                <a:gd name="T1" fmla="*/ 0 h 384"/>
                <a:gd name="T2" fmla="*/ 864 w 864"/>
                <a:gd name="T3" fmla="*/ 0 h 384"/>
                <a:gd name="T4" fmla="*/ 864 w 864"/>
                <a:gd name="T5" fmla="*/ 384 h 384"/>
                <a:gd name="T6" fmla="*/ 0 60000 65536"/>
                <a:gd name="T7" fmla="*/ 0 60000 65536"/>
                <a:gd name="T8" fmla="*/ 0 60000 65536"/>
                <a:gd name="T9" fmla="*/ 0 w 864"/>
                <a:gd name="T10" fmla="*/ 0 h 384"/>
                <a:gd name="T11" fmla="*/ 864 w 864"/>
                <a:gd name="T12" fmla="*/ 384 h 38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864" h="384">
                  <a:moveTo>
                    <a:pt x="0" y="0"/>
                  </a:moveTo>
                  <a:lnTo>
                    <a:pt x="864" y="0"/>
                  </a:lnTo>
                  <a:lnTo>
                    <a:pt x="864" y="384"/>
                  </a:lnTo>
                </a:path>
              </a:pathLst>
            </a:custGeom>
            <a:noFill/>
            <a:ln w="38100">
              <a:solidFill>
                <a:srgbClr val="CC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>
                <a:defRPr/>
              </a:pPr>
              <a:endParaRPr lang="en-US" sz="360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ＭＳ Ｐゴシック" panose="020B0600070205080204" pitchFamily="34" charset="-128"/>
                <a:cs typeface="Arial"/>
              </a:endParaRPr>
            </a:p>
          </p:txBody>
        </p:sp>
        <p:sp>
          <p:nvSpPr>
            <p:cNvPr id="10307" name="Rectangle 146">
              <a:extLst>
                <a:ext uri="{FF2B5EF4-FFF2-40B4-BE49-F238E27FC236}">
                  <a16:creationId xmlns:a16="http://schemas.microsoft.com/office/drawing/2014/main" id="{5A268E52-C514-4D83-B558-0DC02F6D671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20" y="2402"/>
              <a:ext cx="145" cy="145"/>
            </a:xfrm>
            <a:prstGeom prst="rect">
              <a:avLst/>
            </a:prstGeom>
            <a:solidFill>
              <a:srgbClr val="0099CC"/>
            </a:solidFill>
            <a:ln w="12700">
              <a:solidFill>
                <a:srgbClr val="CC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36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ＭＳ Ｐゴシック" panose="020B0600070205080204" pitchFamily="34" charset="-128"/>
                <a:cs typeface="Arial"/>
              </a:endParaRPr>
            </a:p>
          </p:txBody>
        </p:sp>
        <p:sp>
          <p:nvSpPr>
            <p:cNvPr id="10308" name="Rectangle 147">
              <a:extLst>
                <a:ext uri="{FF2B5EF4-FFF2-40B4-BE49-F238E27FC236}">
                  <a16:creationId xmlns:a16="http://schemas.microsoft.com/office/drawing/2014/main" id="{398A3DE3-0351-403F-B043-ABB6F2A39CD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56" y="1730"/>
              <a:ext cx="193" cy="241"/>
            </a:xfrm>
            <a:prstGeom prst="rect">
              <a:avLst/>
            </a:prstGeom>
            <a:solidFill>
              <a:srgbClr val="0099CC"/>
            </a:solidFill>
            <a:ln w="38100">
              <a:solidFill>
                <a:srgbClr val="CC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36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ＭＳ Ｐゴシック" panose="020B0600070205080204" pitchFamily="34" charset="-128"/>
                <a:cs typeface="Arial"/>
              </a:endParaRPr>
            </a:p>
          </p:txBody>
        </p:sp>
        <p:sp>
          <p:nvSpPr>
            <p:cNvPr id="10309" name="Rectangle 148">
              <a:extLst>
                <a:ext uri="{FF2B5EF4-FFF2-40B4-BE49-F238E27FC236}">
                  <a16:creationId xmlns:a16="http://schemas.microsoft.com/office/drawing/2014/main" id="{A889FB50-9157-4D15-9667-D763CCD933C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28" y="1346"/>
              <a:ext cx="289" cy="241"/>
            </a:xfrm>
            <a:prstGeom prst="rect">
              <a:avLst/>
            </a:prstGeom>
            <a:solidFill>
              <a:srgbClr val="0099CC"/>
            </a:solidFill>
            <a:ln w="38100">
              <a:solidFill>
                <a:srgbClr val="CC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36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ＭＳ Ｐゴシック" panose="020B0600070205080204" pitchFamily="34" charset="-128"/>
                <a:cs typeface="Arial"/>
              </a:endParaRPr>
            </a:p>
          </p:txBody>
        </p:sp>
        <p:sp>
          <p:nvSpPr>
            <p:cNvPr id="10310" name="Rectangle 149">
              <a:extLst>
                <a:ext uri="{FF2B5EF4-FFF2-40B4-BE49-F238E27FC236}">
                  <a16:creationId xmlns:a16="http://schemas.microsoft.com/office/drawing/2014/main" id="{00C84B9B-7738-4DA0-8474-CB848449AF8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00" y="1730"/>
              <a:ext cx="193" cy="241"/>
            </a:xfrm>
            <a:prstGeom prst="rect">
              <a:avLst/>
            </a:prstGeom>
            <a:solidFill>
              <a:srgbClr val="0099CC"/>
            </a:solidFill>
            <a:ln w="38100">
              <a:solidFill>
                <a:srgbClr val="CC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36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ＭＳ Ｐゴシック" panose="020B0600070205080204" pitchFamily="34" charset="-128"/>
                <a:cs typeface="Arial"/>
              </a:endParaRPr>
            </a:p>
          </p:txBody>
        </p:sp>
        <p:sp>
          <p:nvSpPr>
            <p:cNvPr id="10311" name="Freeform 150">
              <a:extLst>
                <a:ext uri="{FF2B5EF4-FFF2-40B4-BE49-F238E27FC236}">
                  <a16:creationId xmlns:a16="http://schemas.microsoft.com/office/drawing/2014/main" id="{B4306235-B897-46B1-8815-2DA98856A9BF}"/>
                </a:ext>
              </a:extLst>
            </p:cNvPr>
            <p:cNvSpPr>
              <a:spLocks/>
            </p:cNvSpPr>
            <p:nvPr/>
          </p:nvSpPr>
          <p:spPr bwMode="auto">
            <a:xfrm>
              <a:off x="3696" y="1466"/>
              <a:ext cx="432" cy="264"/>
            </a:xfrm>
            <a:custGeom>
              <a:avLst/>
              <a:gdLst>
                <a:gd name="T0" fmla="*/ 432 w 432"/>
                <a:gd name="T1" fmla="*/ 0 h 264"/>
                <a:gd name="T2" fmla="*/ 0 w 432"/>
                <a:gd name="T3" fmla="*/ 0 h 264"/>
                <a:gd name="T4" fmla="*/ 0 w 432"/>
                <a:gd name="T5" fmla="*/ 264 h 264"/>
                <a:gd name="T6" fmla="*/ 0 60000 65536"/>
                <a:gd name="T7" fmla="*/ 0 60000 65536"/>
                <a:gd name="T8" fmla="*/ 0 60000 65536"/>
                <a:gd name="T9" fmla="*/ 0 w 432"/>
                <a:gd name="T10" fmla="*/ 0 h 264"/>
                <a:gd name="T11" fmla="*/ 432 w 432"/>
                <a:gd name="T12" fmla="*/ 264 h 26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32" h="264">
                  <a:moveTo>
                    <a:pt x="432" y="0"/>
                  </a:moveTo>
                  <a:lnTo>
                    <a:pt x="0" y="0"/>
                  </a:lnTo>
                  <a:lnTo>
                    <a:pt x="0" y="264"/>
                  </a:lnTo>
                </a:path>
              </a:pathLst>
            </a:custGeom>
            <a:noFill/>
            <a:ln w="38100">
              <a:solidFill>
                <a:srgbClr val="CC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>
                <a:defRPr/>
              </a:pPr>
              <a:endParaRPr lang="en-US" sz="360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ＭＳ Ｐゴシック" panose="020B0600070205080204" pitchFamily="34" charset="-128"/>
                <a:cs typeface="Arial"/>
              </a:endParaRPr>
            </a:p>
          </p:txBody>
        </p:sp>
        <p:sp>
          <p:nvSpPr>
            <p:cNvPr id="10312" name="Freeform 151">
              <a:extLst>
                <a:ext uri="{FF2B5EF4-FFF2-40B4-BE49-F238E27FC236}">
                  <a16:creationId xmlns:a16="http://schemas.microsoft.com/office/drawing/2014/main" id="{51342340-D243-49D6-B7CF-7C4DBAB53F09}"/>
                </a:ext>
              </a:extLst>
            </p:cNvPr>
            <p:cNvSpPr>
              <a:spLocks/>
            </p:cNvSpPr>
            <p:nvPr/>
          </p:nvSpPr>
          <p:spPr bwMode="auto">
            <a:xfrm>
              <a:off x="4416" y="1466"/>
              <a:ext cx="336" cy="264"/>
            </a:xfrm>
            <a:custGeom>
              <a:avLst/>
              <a:gdLst>
                <a:gd name="T0" fmla="*/ 0 w 336"/>
                <a:gd name="T1" fmla="*/ 0 h 264"/>
                <a:gd name="T2" fmla="*/ 336 w 336"/>
                <a:gd name="T3" fmla="*/ 0 h 264"/>
                <a:gd name="T4" fmla="*/ 336 w 336"/>
                <a:gd name="T5" fmla="*/ 264 h 264"/>
                <a:gd name="T6" fmla="*/ 0 60000 65536"/>
                <a:gd name="T7" fmla="*/ 0 60000 65536"/>
                <a:gd name="T8" fmla="*/ 0 60000 65536"/>
                <a:gd name="T9" fmla="*/ 0 w 336"/>
                <a:gd name="T10" fmla="*/ 0 h 264"/>
                <a:gd name="T11" fmla="*/ 336 w 336"/>
                <a:gd name="T12" fmla="*/ 264 h 26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36" h="264">
                  <a:moveTo>
                    <a:pt x="0" y="0"/>
                  </a:moveTo>
                  <a:lnTo>
                    <a:pt x="336" y="0"/>
                  </a:lnTo>
                  <a:lnTo>
                    <a:pt x="336" y="264"/>
                  </a:lnTo>
                </a:path>
              </a:pathLst>
            </a:custGeom>
            <a:noFill/>
            <a:ln w="38100">
              <a:solidFill>
                <a:srgbClr val="CC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>
                <a:defRPr/>
              </a:pPr>
              <a:endParaRPr lang="en-US" sz="360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ＭＳ Ｐゴシック" panose="020B0600070205080204" pitchFamily="34" charset="-128"/>
                <a:cs typeface="Arial"/>
              </a:endParaRPr>
            </a:p>
          </p:txBody>
        </p:sp>
        <p:sp>
          <p:nvSpPr>
            <p:cNvPr id="10313" name="Rectangle 152">
              <a:extLst>
                <a:ext uri="{FF2B5EF4-FFF2-40B4-BE49-F238E27FC236}">
                  <a16:creationId xmlns:a16="http://schemas.microsoft.com/office/drawing/2014/main" id="{4F548AE0-6B88-4D86-960A-86460C873F7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12" y="2114"/>
              <a:ext cx="145" cy="145"/>
            </a:xfrm>
            <a:prstGeom prst="rect">
              <a:avLst/>
            </a:prstGeom>
            <a:solidFill>
              <a:srgbClr val="0099CC"/>
            </a:solidFill>
            <a:ln w="12700">
              <a:solidFill>
                <a:srgbClr val="CC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36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ＭＳ Ｐゴシック" panose="020B0600070205080204" pitchFamily="34" charset="-128"/>
                <a:cs typeface="Arial"/>
              </a:endParaRPr>
            </a:p>
          </p:txBody>
        </p:sp>
        <p:sp>
          <p:nvSpPr>
            <p:cNvPr id="10314" name="Rectangle 153">
              <a:extLst>
                <a:ext uri="{FF2B5EF4-FFF2-40B4-BE49-F238E27FC236}">
                  <a16:creationId xmlns:a16="http://schemas.microsoft.com/office/drawing/2014/main" id="{8AFF4743-481B-408F-AAD1-4BB936A2D57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40" y="2114"/>
              <a:ext cx="145" cy="145"/>
            </a:xfrm>
            <a:prstGeom prst="rect">
              <a:avLst/>
            </a:prstGeom>
            <a:solidFill>
              <a:srgbClr val="0099CC"/>
            </a:solidFill>
            <a:ln w="12700">
              <a:solidFill>
                <a:srgbClr val="CC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36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ＭＳ Ｐゴシック" panose="020B0600070205080204" pitchFamily="34" charset="-128"/>
                <a:cs typeface="Arial"/>
              </a:endParaRPr>
            </a:p>
          </p:txBody>
        </p:sp>
        <p:sp>
          <p:nvSpPr>
            <p:cNvPr id="10315" name="Rectangle 154">
              <a:extLst>
                <a:ext uri="{FF2B5EF4-FFF2-40B4-BE49-F238E27FC236}">
                  <a16:creationId xmlns:a16="http://schemas.microsoft.com/office/drawing/2014/main" id="{C298E68B-A241-4641-8B53-7CA5B16367C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16" y="2114"/>
              <a:ext cx="145" cy="145"/>
            </a:xfrm>
            <a:prstGeom prst="rect">
              <a:avLst/>
            </a:prstGeom>
            <a:solidFill>
              <a:srgbClr val="0099CC"/>
            </a:solidFill>
            <a:ln w="38100">
              <a:solidFill>
                <a:srgbClr val="CC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36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ＭＳ Ｐゴシック" panose="020B0600070205080204" pitchFamily="34" charset="-128"/>
                <a:cs typeface="Arial"/>
              </a:endParaRPr>
            </a:p>
          </p:txBody>
        </p:sp>
        <p:sp>
          <p:nvSpPr>
            <p:cNvPr id="10316" name="Rectangle 155">
              <a:extLst>
                <a:ext uri="{FF2B5EF4-FFF2-40B4-BE49-F238E27FC236}">
                  <a16:creationId xmlns:a16="http://schemas.microsoft.com/office/drawing/2014/main" id="{27E73209-B47F-4424-ADBA-C7D729CAD09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92" y="2114"/>
              <a:ext cx="145" cy="145"/>
            </a:xfrm>
            <a:prstGeom prst="rect">
              <a:avLst/>
            </a:prstGeom>
            <a:solidFill>
              <a:srgbClr val="0099CC"/>
            </a:solidFill>
            <a:ln w="38100">
              <a:solidFill>
                <a:srgbClr val="CC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36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ＭＳ Ｐゴシック" panose="020B0600070205080204" pitchFamily="34" charset="-128"/>
                <a:cs typeface="Arial"/>
              </a:endParaRPr>
            </a:p>
          </p:txBody>
        </p:sp>
        <p:sp>
          <p:nvSpPr>
            <p:cNvPr id="10317" name="Rectangle 156">
              <a:extLst>
                <a:ext uri="{FF2B5EF4-FFF2-40B4-BE49-F238E27FC236}">
                  <a16:creationId xmlns:a16="http://schemas.microsoft.com/office/drawing/2014/main" id="{5C00E175-3525-4D23-AB92-B7E724A369C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20" y="2402"/>
              <a:ext cx="145" cy="145"/>
            </a:xfrm>
            <a:prstGeom prst="rect">
              <a:avLst/>
            </a:prstGeom>
            <a:solidFill>
              <a:srgbClr val="0099CC"/>
            </a:solidFill>
            <a:ln w="38100">
              <a:solidFill>
                <a:srgbClr val="CC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36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ＭＳ Ｐゴシック" panose="020B0600070205080204" pitchFamily="34" charset="-128"/>
                <a:cs typeface="Arial"/>
              </a:endParaRPr>
            </a:p>
          </p:txBody>
        </p:sp>
        <p:sp>
          <p:nvSpPr>
            <p:cNvPr id="10318" name="Rectangle 157">
              <a:extLst>
                <a:ext uri="{FF2B5EF4-FFF2-40B4-BE49-F238E27FC236}">
                  <a16:creationId xmlns:a16="http://schemas.microsoft.com/office/drawing/2014/main" id="{23DC6C4F-1ED8-44E9-871C-90ED68FBE25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56" y="2402"/>
              <a:ext cx="145" cy="145"/>
            </a:xfrm>
            <a:prstGeom prst="rect">
              <a:avLst/>
            </a:prstGeom>
            <a:solidFill>
              <a:srgbClr val="0099CC"/>
            </a:solidFill>
            <a:ln w="38100">
              <a:solidFill>
                <a:srgbClr val="CC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36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ＭＳ Ｐゴシック" panose="020B0600070205080204" pitchFamily="34" charset="-128"/>
                <a:cs typeface="Arial"/>
              </a:endParaRPr>
            </a:p>
          </p:txBody>
        </p:sp>
        <p:sp>
          <p:nvSpPr>
            <p:cNvPr id="10319" name="Rectangle 158">
              <a:extLst>
                <a:ext uri="{FF2B5EF4-FFF2-40B4-BE49-F238E27FC236}">
                  <a16:creationId xmlns:a16="http://schemas.microsoft.com/office/drawing/2014/main" id="{3A49845A-A4C9-4492-96A7-2D09342D455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72" y="2402"/>
              <a:ext cx="145" cy="145"/>
            </a:xfrm>
            <a:prstGeom prst="rect">
              <a:avLst/>
            </a:prstGeom>
            <a:solidFill>
              <a:srgbClr val="0099CC"/>
            </a:solidFill>
            <a:ln w="38100">
              <a:solidFill>
                <a:srgbClr val="CC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36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ＭＳ Ｐゴシック" panose="020B0600070205080204" pitchFamily="34" charset="-128"/>
                <a:cs typeface="Arial"/>
              </a:endParaRPr>
            </a:p>
          </p:txBody>
        </p:sp>
        <p:sp>
          <p:nvSpPr>
            <p:cNvPr id="10320" name="Rectangle 159">
              <a:extLst>
                <a:ext uri="{FF2B5EF4-FFF2-40B4-BE49-F238E27FC236}">
                  <a16:creationId xmlns:a16="http://schemas.microsoft.com/office/drawing/2014/main" id="{58E5B21E-02E3-4098-95BA-9327A7ED42B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60" y="2402"/>
              <a:ext cx="145" cy="145"/>
            </a:xfrm>
            <a:prstGeom prst="rect">
              <a:avLst/>
            </a:prstGeom>
            <a:solidFill>
              <a:srgbClr val="0099CC"/>
            </a:solidFill>
            <a:ln w="38100">
              <a:solidFill>
                <a:srgbClr val="CC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36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ＭＳ Ｐゴシック" panose="020B0600070205080204" pitchFamily="34" charset="-128"/>
                <a:cs typeface="Arial"/>
              </a:endParaRPr>
            </a:p>
          </p:txBody>
        </p:sp>
        <p:sp>
          <p:nvSpPr>
            <p:cNvPr id="10321" name="Rectangle 160">
              <a:extLst>
                <a:ext uri="{FF2B5EF4-FFF2-40B4-BE49-F238E27FC236}">
                  <a16:creationId xmlns:a16="http://schemas.microsoft.com/office/drawing/2014/main" id="{BA5F60AF-C8BD-4F43-9651-3830DEF44FE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48" y="2402"/>
              <a:ext cx="145" cy="145"/>
            </a:xfrm>
            <a:prstGeom prst="rect">
              <a:avLst/>
            </a:prstGeom>
            <a:solidFill>
              <a:srgbClr val="0099CC"/>
            </a:solidFill>
            <a:ln w="38100">
              <a:solidFill>
                <a:srgbClr val="CC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36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ＭＳ Ｐゴシック" panose="020B0600070205080204" pitchFamily="34" charset="-128"/>
                <a:cs typeface="Arial"/>
              </a:endParaRPr>
            </a:p>
          </p:txBody>
        </p:sp>
        <p:sp>
          <p:nvSpPr>
            <p:cNvPr id="10322" name="Rectangle 161">
              <a:extLst>
                <a:ext uri="{FF2B5EF4-FFF2-40B4-BE49-F238E27FC236}">
                  <a16:creationId xmlns:a16="http://schemas.microsoft.com/office/drawing/2014/main" id="{6D477D8D-C1E3-4919-AF67-E7BFD3792A5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32" y="2402"/>
              <a:ext cx="145" cy="145"/>
            </a:xfrm>
            <a:prstGeom prst="rect">
              <a:avLst/>
            </a:prstGeom>
            <a:solidFill>
              <a:srgbClr val="0099CC"/>
            </a:solidFill>
            <a:ln w="38100">
              <a:solidFill>
                <a:srgbClr val="CC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36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ＭＳ Ｐゴシック" panose="020B0600070205080204" pitchFamily="34" charset="-128"/>
                <a:cs typeface="Arial"/>
              </a:endParaRPr>
            </a:p>
          </p:txBody>
        </p:sp>
        <p:sp>
          <p:nvSpPr>
            <p:cNvPr id="10323" name="Rectangle 162">
              <a:extLst>
                <a:ext uri="{FF2B5EF4-FFF2-40B4-BE49-F238E27FC236}">
                  <a16:creationId xmlns:a16="http://schemas.microsoft.com/office/drawing/2014/main" id="{2D19F217-319F-453A-8EC7-7F6AC1D897E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00" y="2402"/>
              <a:ext cx="145" cy="145"/>
            </a:xfrm>
            <a:prstGeom prst="rect">
              <a:avLst/>
            </a:prstGeom>
            <a:solidFill>
              <a:srgbClr val="0099CC"/>
            </a:solidFill>
            <a:ln w="38100">
              <a:solidFill>
                <a:srgbClr val="CC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36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ＭＳ Ｐゴシック" panose="020B0600070205080204" pitchFamily="34" charset="-128"/>
                <a:cs typeface="Arial"/>
              </a:endParaRPr>
            </a:p>
          </p:txBody>
        </p:sp>
        <p:sp>
          <p:nvSpPr>
            <p:cNvPr id="10324" name="Rectangle 163">
              <a:extLst>
                <a:ext uri="{FF2B5EF4-FFF2-40B4-BE49-F238E27FC236}">
                  <a16:creationId xmlns:a16="http://schemas.microsoft.com/office/drawing/2014/main" id="{225143A7-BDC5-436A-A5A7-F408DA5D348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36" y="2402"/>
              <a:ext cx="145" cy="145"/>
            </a:xfrm>
            <a:prstGeom prst="rect">
              <a:avLst/>
            </a:prstGeom>
            <a:solidFill>
              <a:srgbClr val="0099CC"/>
            </a:solidFill>
            <a:ln w="38100">
              <a:solidFill>
                <a:srgbClr val="CC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36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ＭＳ Ｐゴシック" panose="020B0600070205080204" pitchFamily="34" charset="-128"/>
                <a:cs typeface="Arial"/>
              </a:endParaRPr>
            </a:p>
          </p:txBody>
        </p:sp>
        <p:sp>
          <p:nvSpPr>
            <p:cNvPr id="10325" name="Freeform 164">
              <a:extLst>
                <a:ext uri="{FF2B5EF4-FFF2-40B4-BE49-F238E27FC236}">
                  <a16:creationId xmlns:a16="http://schemas.microsoft.com/office/drawing/2014/main" id="{2611CE76-DCBF-4B54-ABD4-CE17E6EE0BB0}"/>
                </a:ext>
              </a:extLst>
            </p:cNvPr>
            <p:cNvSpPr>
              <a:spLocks/>
            </p:cNvSpPr>
            <p:nvPr/>
          </p:nvSpPr>
          <p:spPr bwMode="auto">
            <a:xfrm>
              <a:off x="3384" y="1850"/>
              <a:ext cx="216" cy="264"/>
            </a:xfrm>
            <a:custGeom>
              <a:avLst/>
              <a:gdLst>
                <a:gd name="T0" fmla="*/ 216 w 216"/>
                <a:gd name="T1" fmla="*/ 0 h 264"/>
                <a:gd name="T2" fmla="*/ 0 w 216"/>
                <a:gd name="T3" fmla="*/ 0 h 264"/>
                <a:gd name="T4" fmla="*/ 0 w 216"/>
                <a:gd name="T5" fmla="*/ 264 h 264"/>
                <a:gd name="T6" fmla="*/ 0 60000 65536"/>
                <a:gd name="T7" fmla="*/ 0 60000 65536"/>
                <a:gd name="T8" fmla="*/ 0 60000 65536"/>
                <a:gd name="T9" fmla="*/ 0 w 216"/>
                <a:gd name="T10" fmla="*/ 0 h 264"/>
                <a:gd name="T11" fmla="*/ 216 w 216"/>
                <a:gd name="T12" fmla="*/ 264 h 26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" h="264">
                  <a:moveTo>
                    <a:pt x="216" y="0"/>
                  </a:moveTo>
                  <a:lnTo>
                    <a:pt x="0" y="0"/>
                  </a:lnTo>
                  <a:lnTo>
                    <a:pt x="0" y="264"/>
                  </a:lnTo>
                </a:path>
              </a:pathLst>
            </a:custGeom>
            <a:noFill/>
            <a:ln w="38100">
              <a:solidFill>
                <a:srgbClr val="CC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>
                <a:defRPr/>
              </a:pPr>
              <a:endParaRPr lang="en-US" sz="360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ＭＳ Ｐゴシック" panose="020B0600070205080204" pitchFamily="34" charset="-128"/>
                <a:cs typeface="Arial"/>
              </a:endParaRPr>
            </a:p>
          </p:txBody>
        </p:sp>
        <p:sp>
          <p:nvSpPr>
            <p:cNvPr id="10326" name="Freeform 165">
              <a:extLst>
                <a:ext uri="{FF2B5EF4-FFF2-40B4-BE49-F238E27FC236}">
                  <a16:creationId xmlns:a16="http://schemas.microsoft.com/office/drawing/2014/main" id="{71A6DA4F-A799-4700-80A1-3EFA1E2CC4D2}"/>
                </a:ext>
              </a:extLst>
            </p:cNvPr>
            <p:cNvSpPr>
              <a:spLocks/>
            </p:cNvSpPr>
            <p:nvPr/>
          </p:nvSpPr>
          <p:spPr bwMode="auto">
            <a:xfrm>
              <a:off x="3792" y="1850"/>
              <a:ext cx="120" cy="264"/>
            </a:xfrm>
            <a:custGeom>
              <a:avLst/>
              <a:gdLst>
                <a:gd name="T0" fmla="*/ 0 w 120"/>
                <a:gd name="T1" fmla="*/ 0 h 264"/>
                <a:gd name="T2" fmla="*/ 120 w 120"/>
                <a:gd name="T3" fmla="*/ 0 h 264"/>
                <a:gd name="T4" fmla="*/ 120 w 120"/>
                <a:gd name="T5" fmla="*/ 264 h 264"/>
                <a:gd name="T6" fmla="*/ 0 60000 65536"/>
                <a:gd name="T7" fmla="*/ 0 60000 65536"/>
                <a:gd name="T8" fmla="*/ 0 60000 65536"/>
                <a:gd name="T9" fmla="*/ 0 w 120"/>
                <a:gd name="T10" fmla="*/ 0 h 264"/>
                <a:gd name="T11" fmla="*/ 120 w 120"/>
                <a:gd name="T12" fmla="*/ 264 h 26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20" h="264">
                  <a:moveTo>
                    <a:pt x="0" y="0"/>
                  </a:moveTo>
                  <a:lnTo>
                    <a:pt x="120" y="0"/>
                  </a:lnTo>
                  <a:lnTo>
                    <a:pt x="120" y="264"/>
                  </a:lnTo>
                </a:path>
              </a:pathLst>
            </a:custGeom>
            <a:noFill/>
            <a:ln w="38100">
              <a:solidFill>
                <a:srgbClr val="CC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>
                <a:defRPr/>
              </a:pPr>
              <a:endParaRPr lang="en-US" sz="360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ＭＳ Ｐゴシック" panose="020B0600070205080204" pitchFamily="34" charset="-128"/>
                <a:cs typeface="Arial"/>
              </a:endParaRPr>
            </a:p>
          </p:txBody>
        </p:sp>
        <p:sp>
          <p:nvSpPr>
            <p:cNvPr id="10327" name="Freeform 166">
              <a:extLst>
                <a:ext uri="{FF2B5EF4-FFF2-40B4-BE49-F238E27FC236}">
                  <a16:creationId xmlns:a16="http://schemas.microsoft.com/office/drawing/2014/main" id="{E1148A12-F8CB-40D1-8AA4-07A6BD6240DB}"/>
                </a:ext>
              </a:extLst>
            </p:cNvPr>
            <p:cNvSpPr>
              <a:spLocks/>
            </p:cNvSpPr>
            <p:nvPr/>
          </p:nvSpPr>
          <p:spPr bwMode="auto">
            <a:xfrm>
              <a:off x="3192" y="2186"/>
              <a:ext cx="120" cy="216"/>
            </a:xfrm>
            <a:custGeom>
              <a:avLst/>
              <a:gdLst>
                <a:gd name="T0" fmla="*/ 120 w 120"/>
                <a:gd name="T1" fmla="*/ 0 h 216"/>
                <a:gd name="T2" fmla="*/ 0 w 120"/>
                <a:gd name="T3" fmla="*/ 0 h 216"/>
                <a:gd name="T4" fmla="*/ 0 w 120"/>
                <a:gd name="T5" fmla="*/ 216 h 216"/>
                <a:gd name="T6" fmla="*/ 0 60000 65536"/>
                <a:gd name="T7" fmla="*/ 0 60000 65536"/>
                <a:gd name="T8" fmla="*/ 0 60000 65536"/>
                <a:gd name="T9" fmla="*/ 0 w 120"/>
                <a:gd name="T10" fmla="*/ 0 h 216"/>
                <a:gd name="T11" fmla="*/ 120 w 120"/>
                <a:gd name="T12" fmla="*/ 216 h 21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20" h="216">
                  <a:moveTo>
                    <a:pt x="120" y="0"/>
                  </a:moveTo>
                  <a:lnTo>
                    <a:pt x="0" y="0"/>
                  </a:lnTo>
                  <a:lnTo>
                    <a:pt x="0" y="216"/>
                  </a:lnTo>
                </a:path>
              </a:pathLst>
            </a:custGeom>
            <a:noFill/>
            <a:ln w="38100">
              <a:solidFill>
                <a:srgbClr val="CC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>
                <a:defRPr/>
              </a:pPr>
              <a:endParaRPr lang="en-US" sz="360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ＭＳ Ｐゴシック" panose="020B0600070205080204" pitchFamily="34" charset="-128"/>
                <a:cs typeface="Arial"/>
              </a:endParaRPr>
            </a:p>
          </p:txBody>
        </p:sp>
        <p:sp>
          <p:nvSpPr>
            <p:cNvPr id="10328" name="Freeform 167">
              <a:extLst>
                <a:ext uri="{FF2B5EF4-FFF2-40B4-BE49-F238E27FC236}">
                  <a16:creationId xmlns:a16="http://schemas.microsoft.com/office/drawing/2014/main" id="{C41D5763-3335-47D1-BCBE-EF05B6B2EB85}"/>
                </a:ext>
              </a:extLst>
            </p:cNvPr>
            <p:cNvSpPr>
              <a:spLocks/>
            </p:cNvSpPr>
            <p:nvPr/>
          </p:nvSpPr>
          <p:spPr bwMode="auto">
            <a:xfrm>
              <a:off x="3456" y="2186"/>
              <a:ext cx="72" cy="216"/>
            </a:xfrm>
            <a:custGeom>
              <a:avLst/>
              <a:gdLst>
                <a:gd name="T0" fmla="*/ 0 w 72"/>
                <a:gd name="T1" fmla="*/ 0 h 216"/>
                <a:gd name="T2" fmla="*/ 72 w 72"/>
                <a:gd name="T3" fmla="*/ 0 h 216"/>
                <a:gd name="T4" fmla="*/ 72 w 72"/>
                <a:gd name="T5" fmla="*/ 216 h 216"/>
                <a:gd name="T6" fmla="*/ 0 60000 65536"/>
                <a:gd name="T7" fmla="*/ 0 60000 65536"/>
                <a:gd name="T8" fmla="*/ 0 60000 65536"/>
                <a:gd name="T9" fmla="*/ 0 w 72"/>
                <a:gd name="T10" fmla="*/ 0 h 216"/>
                <a:gd name="T11" fmla="*/ 72 w 72"/>
                <a:gd name="T12" fmla="*/ 216 h 21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72" h="216">
                  <a:moveTo>
                    <a:pt x="0" y="0"/>
                  </a:moveTo>
                  <a:lnTo>
                    <a:pt x="72" y="0"/>
                  </a:lnTo>
                  <a:lnTo>
                    <a:pt x="72" y="216"/>
                  </a:lnTo>
                </a:path>
              </a:pathLst>
            </a:custGeom>
            <a:noFill/>
            <a:ln w="38100">
              <a:solidFill>
                <a:srgbClr val="CC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>
                <a:defRPr/>
              </a:pPr>
              <a:endParaRPr lang="en-US" sz="360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ＭＳ Ｐゴシック" panose="020B0600070205080204" pitchFamily="34" charset="-128"/>
                <a:cs typeface="Arial"/>
              </a:endParaRPr>
            </a:p>
          </p:txBody>
        </p:sp>
        <p:sp>
          <p:nvSpPr>
            <p:cNvPr id="10329" name="Freeform 168">
              <a:extLst>
                <a:ext uri="{FF2B5EF4-FFF2-40B4-BE49-F238E27FC236}">
                  <a16:creationId xmlns:a16="http://schemas.microsoft.com/office/drawing/2014/main" id="{5477F5DC-B451-49DD-862F-BD7BD3C14C90}"/>
                </a:ext>
              </a:extLst>
            </p:cNvPr>
            <p:cNvSpPr>
              <a:spLocks/>
            </p:cNvSpPr>
            <p:nvPr/>
          </p:nvSpPr>
          <p:spPr bwMode="auto">
            <a:xfrm>
              <a:off x="3720" y="2186"/>
              <a:ext cx="120" cy="216"/>
            </a:xfrm>
            <a:custGeom>
              <a:avLst/>
              <a:gdLst>
                <a:gd name="T0" fmla="*/ 120 w 120"/>
                <a:gd name="T1" fmla="*/ 0 h 216"/>
                <a:gd name="T2" fmla="*/ 0 w 120"/>
                <a:gd name="T3" fmla="*/ 0 h 216"/>
                <a:gd name="T4" fmla="*/ 0 w 120"/>
                <a:gd name="T5" fmla="*/ 216 h 216"/>
                <a:gd name="T6" fmla="*/ 0 60000 65536"/>
                <a:gd name="T7" fmla="*/ 0 60000 65536"/>
                <a:gd name="T8" fmla="*/ 0 60000 65536"/>
                <a:gd name="T9" fmla="*/ 0 w 120"/>
                <a:gd name="T10" fmla="*/ 0 h 216"/>
                <a:gd name="T11" fmla="*/ 120 w 120"/>
                <a:gd name="T12" fmla="*/ 216 h 21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20" h="216">
                  <a:moveTo>
                    <a:pt x="120" y="0"/>
                  </a:moveTo>
                  <a:lnTo>
                    <a:pt x="0" y="0"/>
                  </a:lnTo>
                  <a:lnTo>
                    <a:pt x="0" y="216"/>
                  </a:lnTo>
                </a:path>
              </a:pathLst>
            </a:custGeom>
            <a:noFill/>
            <a:ln w="38100">
              <a:solidFill>
                <a:srgbClr val="CC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>
                <a:defRPr/>
              </a:pPr>
              <a:endParaRPr lang="en-US" sz="360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ＭＳ Ｐゴシック" panose="020B0600070205080204" pitchFamily="34" charset="-128"/>
                <a:cs typeface="Arial"/>
              </a:endParaRPr>
            </a:p>
          </p:txBody>
        </p:sp>
        <p:sp>
          <p:nvSpPr>
            <p:cNvPr id="10330" name="Freeform 169">
              <a:extLst>
                <a:ext uri="{FF2B5EF4-FFF2-40B4-BE49-F238E27FC236}">
                  <a16:creationId xmlns:a16="http://schemas.microsoft.com/office/drawing/2014/main" id="{2624739E-F30D-4008-92B6-ADB4B10550B1}"/>
                </a:ext>
              </a:extLst>
            </p:cNvPr>
            <p:cNvSpPr>
              <a:spLocks/>
            </p:cNvSpPr>
            <p:nvPr/>
          </p:nvSpPr>
          <p:spPr bwMode="auto">
            <a:xfrm>
              <a:off x="3984" y="2186"/>
              <a:ext cx="120" cy="216"/>
            </a:xfrm>
            <a:custGeom>
              <a:avLst/>
              <a:gdLst>
                <a:gd name="T0" fmla="*/ 0 w 120"/>
                <a:gd name="T1" fmla="*/ 0 h 216"/>
                <a:gd name="T2" fmla="*/ 120 w 120"/>
                <a:gd name="T3" fmla="*/ 0 h 216"/>
                <a:gd name="T4" fmla="*/ 120 w 120"/>
                <a:gd name="T5" fmla="*/ 216 h 216"/>
                <a:gd name="T6" fmla="*/ 0 60000 65536"/>
                <a:gd name="T7" fmla="*/ 0 60000 65536"/>
                <a:gd name="T8" fmla="*/ 0 60000 65536"/>
                <a:gd name="T9" fmla="*/ 0 w 120"/>
                <a:gd name="T10" fmla="*/ 0 h 216"/>
                <a:gd name="T11" fmla="*/ 120 w 120"/>
                <a:gd name="T12" fmla="*/ 216 h 21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20" h="216">
                  <a:moveTo>
                    <a:pt x="0" y="0"/>
                  </a:moveTo>
                  <a:lnTo>
                    <a:pt x="120" y="0"/>
                  </a:lnTo>
                  <a:lnTo>
                    <a:pt x="120" y="216"/>
                  </a:lnTo>
                </a:path>
              </a:pathLst>
            </a:custGeom>
            <a:noFill/>
            <a:ln w="38100">
              <a:solidFill>
                <a:srgbClr val="CC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>
                <a:defRPr/>
              </a:pPr>
              <a:endParaRPr lang="en-US" sz="360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ＭＳ Ｐゴシック" panose="020B0600070205080204" pitchFamily="34" charset="-128"/>
                <a:cs typeface="Arial"/>
              </a:endParaRPr>
            </a:p>
          </p:txBody>
        </p:sp>
        <p:sp>
          <p:nvSpPr>
            <p:cNvPr id="10331" name="Freeform 170">
              <a:extLst>
                <a:ext uri="{FF2B5EF4-FFF2-40B4-BE49-F238E27FC236}">
                  <a16:creationId xmlns:a16="http://schemas.microsoft.com/office/drawing/2014/main" id="{E96094A3-87FE-40E3-87CD-E4ED51834FBF}"/>
                </a:ext>
              </a:extLst>
            </p:cNvPr>
            <p:cNvSpPr>
              <a:spLocks/>
            </p:cNvSpPr>
            <p:nvPr/>
          </p:nvSpPr>
          <p:spPr bwMode="auto">
            <a:xfrm>
              <a:off x="4344" y="2186"/>
              <a:ext cx="72" cy="216"/>
            </a:xfrm>
            <a:custGeom>
              <a:avLst/>
              <a:gdLst>
                <a:gd name="T0" fmla="*/ 72 w 72"/>
                <a:gd name="T1" fmla="*/ 0 h 216"/>
                <a:gd name="T2" fmla="*/ 0 w 72"/>
                <a:gd name="T3" fmla="*/ 0 h 216"/>
                <a:gd name="T4" fmla="*/ 0 w 72"/>
                <a:gd name="T5" fmla="*/ 216 h 216"/>
                <a:gd name="T6" fmla="*/ 0 60000 65536"/>
                <a:gd name="T7" fmla="*/ 0 60000 65536"/>
                <a:gd name="T8" fmla="*/ 0 60000 65536"/>
                <a:gd name="T9" fmla="*/ 0 w 72"/>
                <a:gd name="T10" fmla="*/ 0 h 216"/>
                <a:gd name="T11" fmla="*/ 72 w 72"/>
                <a:gd name="T12" fmla="*/ 216 h 21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72" h="216">
                  <a:moveTo>
                    <a:pt x="72" y="0"/>
                  </a:moveTo>
                  <a:lnTo>
                    <a:pt x="0" y="0"/>
                  </a:lnTo>
                  <a:lnTo>
                    <a:pt x="0" y="216"/>
                  </a:lnTo>
                </a:path>
              </a:pathLst>
            </a:custGeom>
            <a:noFill/>
            <a:ln w="38100">
              <a:solidFill>
                <a:srgbClr val="CC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>
                <a:defRPr/>
              </a:pPr>
              <a:endParaRPr lang="en-US" sz="360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ＭＳ Ｐゴシック" panose="020B0600070205080204" pitchFamily="34" charset="-128"/>
                <a:cs typeface="Arial"/>
              </a:endParaRPr>
            </a:p>
          </p:txBody>
        </p:sp>
        <p:sp>
          <p:nvSpPr>
            <p:cNvPr id="10332" name="Freeform 171">
              <a:extLst>
                <a:ext uri="{FF2B5EF4-FFF2-40B4-BE49-F238E27FC236}">
                  <a16:creationId xmlns:a16="http://schemas.microsoft.com/office/drawing/2014/main" id="{F9E7AD3B-24DB-4037-8C5F-D3EF5A8DF017}"/>
                </a:ext>
              </a:extLst>
            </p:cNvPr>
            <p:cNvSpPr>
              <a:spLocks/>
            </p:cNvSpPr>
            <p:nvPr/>
          </p:nvSpPr>
          <p:spPr bwMode="auto">
            <a:xfrm>
              <a:off x="4560" y="2186"/>
              <a:ext cx="72" cy="216"/>
            </a:xfrm>
            <a:custGeom>
              <a:avLst/>
              <a:gdLst>
                <a:gd name="T0" fmla="*/ 0 w 72"/>
                <a:gd name="T1" fmla="*/ 0 h 216"/>
                <a:gd name="T2" fmla="*/ 72 w 72"/>
                <a:gd name="T3" fmla="*/ 0 h 216"/>
                <a:gd name="T4" fmla="*/ 72 w 72"/>
                <a:gd name="T5" fmla="*/ 216 h 216"/>
                <a:gd name="T6" fmla="*/ 0 60000 65536"/>
                <a:gd name="T7" fmla="*/ 0 60000 65536"/>
                <a:gd name="T8" fmla="*/ 0 60000 65536"/>
                <a:gd name="T9" fmla="*/ 0 w 72"/>
                <a:gd name="T10" fmla="*/ 0 h 216"/>
                <a:gd name="T11" fmla="*/ 72 w 72"/>
                <a:gd name="T12" fmla="*/ 216 h 21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72" h="216">
                  <a:moveTo>
                    <a:pt x="0" y="0"/>
                  </a:moveTo>
                  <a:lnTo>
                    <a:pt x="72" y="0"/>
                  </a:lnTo>
                  <a:lnTo>
                    <a:pt x="72" y="216"/>
                  </a:lnTo>
                </a:path>
              </a:pathLst>
            </a:custGeom>
            <a:noFill/>
            <a:ln w="38100">
              <a:solidFill>
                <a:srgbClr val="CC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>
                <a:defRPr/>
              </a:pPr>
              <a:endParaRPr lang="en-US" sz="360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ＭＳ Ｐゴシック" panose="020B0600070205080204" pitchFamily="34" charset="-128"/>
                <a:cs typeface="Arial"/>
              </a:endParaRPr>
            </a:p>
          </p:txBody>
        </p:sp>
        <p:sp>
          <p:nvSpPr>
            <p:cNvPr id="10333" name="Freeform 172">
              <a:extLst>
                <a:ext uri="{FF2B5EF4-FFF2-40B4-BE49-F238E27FC236}">
                  <a16:creationId xmlns:a16="http://schemas.microsoft.com/office/drawing/2014/main" id="{39367507-0184-47B6-815B-7429E3F196C9}"/>
                </a:ext>
              </a:extLst>
            </p:cNvPr>
            <p:cNvSpPr>
              <a:spLocks/>
            </p:cNvSpPr>
            <p:nvPr/>
          </p:nvSpPr>
          <p:spPr bwMode="auto">
            <a:xfrm>
              <a:off x="4872" y="2186"/>
              <a:ext cx="120" cy="216"/>
            </a:xfrm>
            <a:custGeom>
              <a:avLst/>
              <a:gdLst>
                <a:gd name="T0" fmla="*/ 120 w 120"/>
                <a:gd name="T1" fmla="*/ 0 h 216"/>
                <a:gd name="T2" fmla="*/ 0 w 120"/>
                <a:gd name="T3" fmla="*/ 0 h 216"/>
                <a:gd name="T4" fmla="*/ 0 w 120"/>
                <a:gd name="T5" fmla="*/ 216 h 216"/>
                <a:gd name="T6" fmla="*/ 0 60000 65536"/>
                <a:gd name="T7" fmla="*/ 0 60000 65536"/>
                <a:gd name="T8" fmla="*/ 0 60000 65536"/>
                <a:gd name="T9" fmla="*/ 0 w 120"/>
                <a:gd name="T10" fmla="*/ 0 h 216"/>
                <a:gd name="T11" fmla="*/ 120 w 120"/>
                <a:gd name="T12" fmla="*/ 216 h 21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20" h="216">
                  <a:moveTo>
                    <a:pt x="120" y="0"/>
                  </a:moveTo>
                  <a:lnTo>
                    <a:pt x="0" y="0"/>
                  </a:lnTo>
                  <a:lnTo>
                    <a:pt x="0" y="216"/>
                  </a:lnTo>
                </a:path>
              </a:pathLst>
            </a:custGeom>
            <a:noFill/>
            <a:ln w="38100">
              <a:solidFill>
                <a:srgbClr val="CC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>
                <a:defRPr/>
              </a:pPr>
              <a:endParaRPr lang="en-US" sz="360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ＭＳ Ｐゴシック" panose="020B0600070205080204" pitchFamily="34" charset="-128"/>
                <a:cs typeface="Arial"/>
              </a:endParaRPr>
            </a:p>
          </p:txBody>
        </p:sp>
        <p:sp>
          <p:nvSpPr>
            <p:cNvPr id="10334" name="Freeform 173">
              <a:extLst>
                <a:ext uri="{FF2B5EF4-FFF2-40B4-BE49-F238E27FC236}">
                  <a16:creationId xmlns:a16="http://schemas.microsoft.com/office/drawing/2014/main" id="{6BEE06AB-B753-4B13-B7B9-E9B6CCD87318}"/>
                </a:ext>
              </a:extLst>
            </p:cNvPr>
            <p:cNvSpPr>
              <a:spLocks/>
            </p:cNvSpPr>
            <p:nvPr/>
          </p:nvSpPr>
          <p:spPr bwMode="auto">
            <a:xfrm>
              <a:off x="5136" y="2186"/>
              <a:ext cx="72" cy="216"/>
            </a:xfrm>
            <a:custGeom>
              <a:avLst/>
              <a:gdLst>
                <a:gd name="T0" fmla="*/ 0 w 72"/>
                <a:gd name="T1" fmla="*/ 0 h 216"/>
                <a:gd name="T2" fmla="*/ 72 w 72"/>
                <a:gd name="T3" fmla="*/ 0 h 216"/>
                <a:gd name="T4" fmla="*/ 72 w 72"/>
                <a:gd name="T5" fmla="*/ 216 h 216"/>
                <a:gd name="T6" fmla="*/ 0 60000 65536"/>
                <a:gd name="T7" fmla="*/ 0 60000 65536"/>
                <a:gd name="T8" fmla="*/ 0 60000 65536"/>
                <a:gd name="T9" fmla="*/ 0 w 72"/>
                <a:gd name="T10" fmla="*/ 0 h 216"/>
                <a:gd name="T11" fmla="*/ 72 w 72"/>
                <a:gd name="T12" fmla="*/ 216 h 21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72" h="216">
                  <a:moveTo>
                    <a:pt x="0" y="0"/>
                  </a:moveTo>
                  <a:lnTo>
                    <a:pt x="72" y="0"/>
                  </a:lnTo>
                  <a:lnTo>
                    <a:pt x="72" y="216"/>
                  </a:lnTo>
                </a:path>
              </a:pathLst>
            </a:custGeom>
            <a:noFill/>
            <a:ln w="38100">
              <a:solidFill>
                <a:srgbClr val="CC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>
                <a:defRPr/>
              </a:pPr>
              <a:endParaRPr lang="en-US" sz="360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ＭＳ Ｐゴシック" panose="020B0600070205080204" pitchFamily="34" charset="-128"/>
                <a:cs typeface="Arial"/>
              </a:endParaRPr>
            </a:p>
          </p:txBody>
        </p:sp>
        <p:sp>
          <p:nvSpPr>
            <p:cNvPr id="10335" name="Freeform 174">
              <a:extLst>
                <a:ext uri="{FF2B5EF4-FFF2-40B4-BE49-F238E27FC236}">
                  <a16:creationId xmlns:a16="http://schemas.microsoft.com/office/drawing/2014/main" id="{97389A69-E7C5-4C6E-989E-2657261CE612}"/>
                </a:ext>
              </a:extLst>
            </p:cNvPr>
            <p:cNvSpPr>
              <a:spLocks/>
            </p:cNvSpPr>
            <p:nvPr/>
          </p:nvSpPr>
          <p:spPr bwMode="auto">
            <a:xfrm>
              <a:off x="4488" y="1850"/>
              <a:ext cx="168" cy="264"/>
            </a:xfrm>
            <a:custGeom>
              <a:avLst/>
              <a:gdLst>
                <a:gd name="T0" fmla="*/ 168 w 168"/>
                <a:gd name="T1" fmla="*/ 0 h 264"/>
                <a:gd name="T2" fmla="*/ 0 w 168"/>
                <a:gd name="T3" fmla="*/ 0 h 264"/>
                <a:gd name="T4" fmla="*/ 0 w 168"/>
                <a:gd name="T5" fmla="*/ 264 h 264"/>
                <a:gd name="T6" fmla="*/ 0 60000 65536"/>
                <a:gd name="T7" fmla="*/ 0 60000 65536"/>
                <a:gd name="T8" fmla="*/ 0 60000 65536"/>
                <a:gd name="T9" fmla="*/ 0 w 168"/>
                <a:gd name="T10" fmla="*/ 0 h 264"/>
                <a:gd name="T11" fmla="*/ 168 w 168"/>
                <a:gd name="T12" fmla="*/ 264 h 26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68" h="264">
                  <a:moveTo>
                    <a:pt x="168" y="0"/>
                  </a:moveTo>
                  <a:lnTo>
                    <a:pt x="0" y="0"/>
                  </a:lnTo>
                  <a:lnTo>
                    <a:pt x="0" y="264"/>
                  </a:lnTo>
                </a:path>
              </a:pathLst>
            </a:custGeom>
            <a:noFill/>
            <a:ln w="38100">
              <a:solidFill>
                <a:srgbClr val="CC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>
                <a:defRPr/>
              </a:pPr>
              <a:endParaRPr lang="en-US" sz="360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ＭＳ Ｐゴシック" panose="020B0600070205080204" pitchFamily="34" charset="-128"/>
                <a:cs typeface="Arial"/>
              </a:endParaRPr>
            </a:p>
          </p:txBody>
        </p:sp>
        <p:sp>
          <p:nvSpPr>
            <p:cNvPr id="10336" name="Freeform 175">
              <a:extLst>
                <a:ext uri="{FF2B5EF4-FFF2-40B4-BE49-F238E27FC236}">
                  <a16:creationId xmlns:a16="http://schemas.microsoft.com/office/drawing/2014/main" id="{1FAC878E-060F-410C-BF5B-3601DF20E301}"/>
                </a:ext>
              </a:extLst>
            </p:cNvPr>
            <p:cNvSpPr>
              <a:spLocks/>
            </p:cNvSpPr>
            <p:nvPr/>
          </p:nvSpPr>
          <p:spPr bwMode="auto">
            <a:xfrm>
              <a:off x="4848" y="1850"/>
              <a:ext cx="216" cy="264"/>
            </a:xfrm>
            <a:custGeom>
              <a:avLst/>
              <a:gdLst>
                <a:gd name="T0" fmla="*/ 0 w 216"/>
                <a:gd name="T1" fmla="*/ 0 h 264"/>
                <a:gd name="T2" fmla="*/ 216 w 216"/>
                <a:gd name="T3" fmla="*/ 0 h 264"/>
                <a:gd name="T4" fmla="*/ 216 w 216"/>
                <a:gd name="T5" fmla="*/ 264 h 264"/>
                <a:gd name="T6" fmla="*/ 0 60000 65536"/>
                <a:gd name="T7" fmla="*/ 0 60000 65536"/>
                <a:gd name="T8" fmla="*/ 0 60000 65536"/>
                <a:gd name="T9" fmla="*/ 0 w 216"/>
                <a:gd name="T10" fmla="*/ 0 h 264"/>
                <a:gd name="T11" fmla="*/ 216 w 216"/>
                <a:gd name="T12" fmla="*/ 264 h 26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" h="264">
                  <a:moveTo>
                    <a:pt x="0" y="0"/>
                  </a:moveTo>
                  <a:lnTo>
                    <a:pt x="216" y="0"/>
                  </a:lnTo>
                  <a:lnTo>
                    <a:pt x="216" y="264"/>
                  </a:lnTo>
                </a:path>
              </a:pathLst>
            </a:custGeom>
            <a:noFill/>
            <a:ln w="38100">
              <a:solidFill>
                <a:srgbClr val="CC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>
                <a:defRPr/>
              </a:pPr>
              <a:endParaRPr lang="en-US" sz="360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ＭＳ Ｐゴシック" panose="020B0600070205080204" pitchFamily="34" charset="-128"/>
                <a:cs typeface="Arial"/>
              </a:endParaRPr>
            </a:p>
          </p:txBody>
        </p:sp>
      </p:grpSp>
      <p:sp>
        <p:nvSpPr>
          <p:cNvPr id="5296" name="Rectangle 176">
            <a:extLst>
              <a:ext uri="{FF2B5EF4-FFF2-40B4-BE49-F238E27FC236}">
                <a16:creationId xmlns:a16="http://schemas.microsoft.com/office/drawing/2014/main" id="{EF362A55-A9F6-4FEE-B6F7-B8714007CED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67001" y="304800"/>
            <a:ext cx="6715125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0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ＭＳ Ｐゴシック" panose="020B0600070205080204" pitchFamily="34" charset="-128"/>
                <a:cs typeface="Arial"/>
              </a:rPr>
              <a:t>Here’s what could happen...</a:t>
            </a:r>
            <a:endParaRPr lang="en-US" sz="400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ea typeface="ＭＳ Ｐゴシック" panose="020B0600070205080204" pitchFamily="34" charset="-128"/>
              <a:cs typeface="Arial"/>
            </a:endParaRPr>
          </a:p>
        </p:txBody>
      </p:sp>
      <p:sp>
        <p:nvSpPr>
          <p:cNvPr id="5297" name="Rectangle 177">
            <a:extLst>
              <a:ext uri="{FF2B5EF4-FFF2-40B4-BE49-F238E27FC236}">
                <a16:creationId xmlns:a16="http://schemas.microsoft.com/office/drawing/2014/main" id="{A4B42EB7-A0FE-4858-B37A-57ACD6725B1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00400" y="1752600"/>
            <a:ext cx="592138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8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ＭＳ Ｐゴシック" panose="020B0600070205080204" pitchFamily="34" charset="-128"/>
                <a:cs typeface="Arial"/>
              </a:rPr>
              <a:t>Left</a:t>
            </a:r>
            <a:endParaRPr lang="en-US" sz="2400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ea typeface="ＭＳ Ｐゴシック" panose="020B0600070205080204" pitchFamily="34" charset="-128"/>
              <a:cs typeface="Arial"/>
            </a:endParaRPr>
          </a:p>
        </p:txBody>
      </p:sp>
      <p:sp>
        <p:nvSpPr>
          <p:cNvPr id="5298" name="Rectangle 178">
            <a:extLst>
              <a:ext uri="{FF2B5EF4-FFF2-40B4-BE49-F238E27FC236}">
                <a16:creationId xmlns:a16="http://schemas.microsoft.com/office/drawing/2014/main" id="{7DCB95F4-690E-4D48-8C4A-06B27F790D07}"/>
              </a:ext>
            </a:extLst>
          </p:cNvPr>
          <p:cNvSpPr>
            <a:spLocks noChangeArrowheads="1"/>
          </p:cNvSpPr>
          <p:nvPr/>
        </p:nvSpPr>
        <p:spPr bwMode="auto">
          <a:xfrm>
            <a:off x="8686800" y="1676400"/>
            <a:ext cx="788988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8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ＭＳ Ｐゴシック" panose="020B0600070205080204" pitchFamily="34" charset="-128"/>
                <a:cs typeface="Arial"/>
              </a:rPr>
              <a:t>Right</a:t>
            </a:r>
            <a:endParaRPr lang="en-US" sz="240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ea typeface="ＭＳ Ｐゴシック" panose="020B0600070205080204" pitchFamily="34" charset="-128"/>
              <a:cs typeface="Arial"/>
            </a:endParaRPr>
          </a:p>
        </p:txBody>
      </p:sp>
      <p:sp>
        <p:nvSpPr>
          <p:cNvPr id="181" name="Oval 180">
            <a:extLst>
              <a:ext uri="{FF2B5EF4-FFF2-40B4-BE49-F238E27FC236}">
                <a16:creationId xmlns:a16="http://schemas.microsoft.com/office/drawing/2014/main" id="{C1CC97B1-858E-4D5F-87C7-97426A539867}"/>
              </a:ext>
            </a:extLst>
          </p:cNvPr>
          <p:cNvSpPr/>
          <p:nvPr/>
        </p:nvSpPr>
        <p:spPr>
          <a:xfrm>
            <a:off x="6781800" y="4648200"/>
            <a:ext cx="3200400" cy="15240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  <a:latin typeface="Times" pitchFamily="18" charset="0"/>
              <a:ea typeface="ＭＳ Ｐゴシック"/>
              <a:cs typeface="Arial"/>
            </a:endParaRPr>
          </a:p>
        </p:txBody>
      </p:sp>
      <p:graphicFrame>
        <p:nvGraphicFramePr>
          <p:cNvPr id="184" name="Table 183">
            <a:extLst>
              <a:ext uri="{FF2B5EF4-FFF2-40B4-BE49-F238E27FC236}">
                <a16:creationId xmlns:a16="http://schemas.microsoft.com/office/drawing/2014/main" id="{44BB4174-E051-4F09-8DA6-3C3268BBFB6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88075948"/>
              </p:ext>
            </p:extLst>
          </p:nvPr>
        </p:nvGraphicFramePr>
        <p:xfrm>
          <a:off x="3596482" y="5026818"/>
          <a:ext cx="1493836" cy="74136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49383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70682">
                <a:tc>
                  <a:txBody>
                    <a:bodyPr/>
                    <a:lstStyle/>
                    <a:p>
                      <a:pPr algn="r"/>
                      <a:r>
                        <a:rPr lang="en-US" sz="1800" dirty="0"/>
                        <a:t>40 x 500 BV</a:t>
                      </a:r>
                    </a:p>
                  </a:txBody>
                  <a:tcPr marL="91463" marR="91463" marT="45700" marB="457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682">
                <a:tc>
                  <a:txBody>
                    <a:bodyPr/>
                    <a:lstStyle/>
                    <a:p>
                      <a:pPr algn="r"/>
                      <a:r>
                        <a:rPr lang="en-US" sz="1800" dirty="0"/>
                        <a:t>=20,000 BV</a:t>
                      </a:r>
                    </a:p>
                  </a:txBody>
                  <a:tcPr marL="91463" marR="91463" marT="45700" marB="457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185" name="Table 184">
            <a:extLst>
              <a:ext uri="{FF2B5EF4-FFF2-40B4-BE49-F238E27FC236}">
                <a16:creationId xmlns:a16="http://schemas.microsoft.com/office/drawing/2014/main" id="{F1EC3DCC-CB74-4DF3-B80E-C0432068152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92479672"/>
              </p:ext>
            </p:extLst>
          </p:nvPr>
        </p:nvGraphicFramePr>
        <p:xfrm>
          <a:off x="7418387" y="5068094"/>
          <a:ext cx="1624014" cy="741362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62401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70681">
                <a:tc>
                  <a:txBody>
                    <a:bodyPr/>
                    <a:lstStyle/>
                    <a:p>
                      <a:pPr algn="r"/>
                      <a:r>
                        <a:rPr lang="en-US" sz="1800" dirty="0"/>
                        <a:t>40 x 500 BV</a:t>
                      </a:r>
                    </a:p>
                  </a:txBody>
                  <a:tcPr marT="45700" marB="457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681">
                <a:tc>
                  <a:txBody>
                    <a:bodyPr/>
                    <a:lstStyle/>
                    <a:p>
                      <a:pPr algn="r"/>
                      <a:r>
                        <a:rPr lang="en-US" sz="1800" dirty="0"/>
                        <a:t>=20,000 BV</a:t>
                      </a:r>
                    </a:p>
                  </a:txBody>
                  <a:tcPr marT="45700" marB="457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86" name="Oval 185">
            <a:extLst>
              <a:ext uri="{FF2B5EF4-FFF2-40B4-BE49-F238E27FC236}">
                <a16:creationId xmlns:a16="http://schemas.microsoft.com/office/drawing/2014/main" id="{E00D5977-D77F-4B8C-8719-6C508E3A4A6C}"/>
              </a:ext>
            </a:extLst>
          </p:cNvPr>
          <p:cNvSpPr/>
          <p:nvPr/>
        </p:nvSpPr>
        <p:spPr>
          <a:xfrm>
            <a:off x="2743200" y="4648200"/>
            <a:ext cx="3200400" cy="15240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  <a:latin typeface="Times" pitchFamily="18" charset="0"/>
              <a:ea typeface="ＭＳ Ｐゴシック"/>
              <a:cs typeface="Arial"/>
            </a:endParaRPr>
          </a:p>
        </p:txBody>
      </p:sp>
      <p:sp>
        <p:nvSpPr>
          <p:cNvPr id="187" name="WordArt 179">
            <a:extLst>
              <a:ext uri="{FF2B5EF4-FFF2-40B4-BE49-F238E27FC236}">
                <a16:creationId xmlns:a16="http://schemas.microsoft.com/office/drawing/2014/main" id="{AF78F473-8532-4ECC-B113-28B0824C4801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189966" y="2026313"/>
            <a:ext cx="7543800" cy="4953000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44444"/>
              </a:avLst>
            </a:prstTxWarp>
            <a:scene3d>
              <a:camera prst="legacyPerspectiveFront">
                <a:rot lat="20519958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</a:sp3d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600" u="sng" kern="10" dirty="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effectLst>
                  <a:outerShdw dist="38100" dir="2700000" algn="tl" rotWithShape="0">
                    <a:srgbClr val="000000">
                      <a:alpha val="43137"/>
                    </a:srgbClr>
                  </a:outerShdw>
                </a:effectLst>
                <a:latin typeface="Impact"/>
                <a:ea typeface="ＭＳ Ｐゴシック"/>
                <a:cs typeface="Arial"/>
              </a:rPr>
              <a:t>$6,000 /month (BV) 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600" u="sng" kern="10" dirty="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effectLst>
                  <a:outerShdw dist="38100" dir="2700000" algn="tl" rotWithShape="0">
                    <a:srgbClr val="000000">
                      <a:alpha val="43137"/>
                    </a:srgbClr>
                  </a:outerShdw>
                </a:effectLst>
                <a:latin typeface="Impact"/>
                <a:ea typeface="ＭＳ Ｐゴシック"/>
                <a:cs typeface="Arial"/>
              </a:rPr>
              <a:t> </a:t>
            </a:r>
            <a:endParaRPr lang="en-US" sz="3600" u="sng" kern="10" dirty="0">
              <a:ln w="9525">
                <a:round/>
                <a:headEnd/>
                <a:tailEnd/>
              </a:ln>
              <a:gradFill rotWithShape="1">
                <a:gsLst>
                  <a:gs pos="0">
                    <a:srgbClr val="FFE701"/>
                  </a:gs>
                  <a:gs pos="100000">
                    <a:srgbClr val="FE3E02"/>
                  </a:gs>
                </a:gsLst>
                <a:lin ang="5400000" scaled="1"/>
              </a:gradFill>
              <a:effectLst>
                <a:outerShdw dist="38100" dir="2700000" algn="tl" rotWithShape="0">
                  <a:srgbClr val="000000">
                    <a:alpha val="43137"/>
                  </a:srgbClr>
                </a:outerShdw>
              </a:effectLst>
              <a:latin typeface="Impact"/>
              <a:ea typeface="ＭＳ Ｐゴシック" panose="020B0600070205080204" pitchFamily="34" charset="-128"/>
              <a:cs typeface="Arial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9" presetClass="entr" presetSubtype="1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0" fill="hold"/>
                                        <p:tgtEl>
                                          <p:spTgt spid="1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0" fill="hold"/>
                                        <p:tgtEl>
                                          <p:spTgt spid="1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4D3AFF-193B-4E0E-8D21-4423F7611A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800" b="1" dirty="0"/>
              <a:t>Just DO IT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51CE24-8455-4CF9-B358-19AFD3624BC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grpSp>
        <p:nvGrpSpPr>
          <p:cNvPr id="4" name="Group 6">
            <a:extLst>
              <a:ext uri="{FF2B5EF4-FFF2-40B4-BE49-F238E27FC236}">
                <a16:creationId xmlns:a16="http://schemas.microsoft.com/office/drawing/2014/main" id="{3BB6B754-2954-4890-8DA9-6F2ABBA9E0D6}"/>
              </a:ext>
            </a:extLst>
          </p:cNvPr>
          <p:cNvGrpSpPr>
            <a:grpSpLocks/>
          </p:cNvGrpSpPr>
          <p:nvPr/>
        </p:nvGrpSpPr>
        <p:grpSpPr bwMode="auto">
          <a:xfrm>
            <a:off x="3697356" y="2633870"/>
            <a:ext cx="4648200" cy="3352800"/>
            <a:chOff x="2112" y="1922"/>
            <a:chExt cx="1336" cy="910"/>
          </a:xfrm>
        </p:grpSpPr>
        <p:grpSp>
          <p:nvGrpSpPr>
            <p:cNvPr id="5" name="Group 7">
              <a:extLst>
                <a:ext uri="{FF2B5EF4-FFF2-40B4-BE49-F238E27FC236}">
                  <a16:creationId xmlns:a16="http://schemas.microsoft.com/office/drawing/2014/main" id="{0F222CD7-B4BC-4C41-AA88-B1709447F7B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112" y="1922"/>
              <a:ext cx="1336" cy="910"/>
              <a:chOff x="2112" y="1920"/>
              <a:chExt cx="1336" cy="910"/>
            </a:xfrm>
          </p:grpSpPr>
          <p:pic>
            <p:nvPicPr>
              <p:cNvPr id="7" name="Picture 8" descr="UFOPIN_06_1">
                <a:extLst>
                  <a:ext uri="{FF2B5EF4-FFF2-40B4-BE49-F238E27FC236}">
                    <a16:creationId xmlns:a16="http://schemas.microsoft.com/office/drawing/2014/main" id="{DBF65877-B422-4145-8393-4FA12A6D1E82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112" y="1920"/>
                <a:ext cx="1336" cy="9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8" name="Picture 9" descr="UFODIAMOND">
                <a:extLst>
                  <a:ext uri="{FF2B5EF4-FFF2-40B4-BE49-F238E27FC236}">
                    <a16:creationId xmlns:a16="http://schemas.microsoft.com/office/drawing/2014/main" id="{EE14E61A-9203-47DA-933A-5CAA7B0E0454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893" y="2583"/>
                <a:ext cx="179" cy="17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9" name="Picture 10" descr="UFODIAMOND">
                <a:extLst>
                  <a:ext uri="{FF2B5EF4-FFF2-40B4-BE49-F238E27FC236}">
                    <a16:creationId xmlns:a16="http://schemas.microsoft.com/office/drawing/2014/main" id="{9B64E6F9-4CC1-4B1B-8D77-D6C84B37B9EA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488" y="2590"/>
                <a:ext cx="179" cy="17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0" name="Picture 11" descr="UFODIAMOND">
                <a:extLst>
                  <a:ext uri="{FF2B5EF4-FFF2-40B4-BE49-F238E27FC236}">
                    <a16:creationId xmlns:a16="http://schemas.microsoft.com/office/drawing/2014/main" id="{4E6B8BDD-6A73-4CD0-A36D-FA97D44E6873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216" y="2398"/>
                <a:ext cx="179" cy="17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1" name="Picture 12" descr="UFODIAMOND">
                <a:extLst>
                  <a:ext uri="{FF2B5EF4-FFF2-40B4-BE49-F238E27FC236}">
                    <a16:creationId xmlns:a16="http://schemas.microsoft.com/office/drawing/2014/main" id="{05E1B13E-F47B-4DF8-8513-552C0E20816A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296" y="2513"/>
                <a:ext cx="179" cy="17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2" name="Picture 13" descr="UFODIAMOND">
                <a:extLst>
                  <a:ext uri="{FF2B5EF4-FFF2-40B4-BE49-F238E27FC236}">
                    <a16:creationId xmlns:a16="http://schemas.microsoft.com/office/drawing/2014/main" id="{20F343FF-1CB6-4EF6-9840-B5F7B0A041CE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213" y="2081"/>
                <a:ext cx="179" cy="17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3" name="Picture 14" descr="UFODIAMOND">
                <a:extLst>
                  <a:ext uri="{FF2B5EF4-FFF2-40B4-BE49-F238E27FC236}">
                    <a16:creationId xmlns:a16="http://schemas.microsoft.com/office/drawing/2014/main" id="{6A9A0500-45A8-4C7D-9D96-D2D5240555E4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256" y="2225"/>
                <a:ext cx="179" cy="17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4" name="Picture 15" descr="UFODIAMOND">
                <a:extLst>
                  <a:ext uri="{FF2B5EF4-FFF2-40B4-BE49-F238E27FC236}">
                    <a16:creationId xmlns:a16="http://schemas.microsoft.com/office/drawing/2014/main" id="{4ADC6B6B-1686-4CA4-ADCB-0CC36FF3AE2F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976" y="1987"/>
                <a:ext cx="179" cy="17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5" name="Picture 16" descr="UFODIAMOND">
                <a:extLst>
                  <a:ext uri="{FF2B5EF4-FFF2-40B4-BE49-F238E27FC236}">
                    <a16:creationId xmlns:a16="http://schemas.microsoft.com/office/drawing/2014/main" id="{18AE4630-6895-405B-A3E8-56E9DD32D608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133" y="2074"/>
                <a:ext cx="179" cy="17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6" name="Picture 17" descr="UFODIAMOND">
                <a:extLst>
                  <a:ext uri="{FF2B5EF4-FFF2-40B4-BE49-F238E27FC236}">
                    <a16:creationId xmlns:a16="http://schemas.microsoft.com/office/drawing/2014/main" id="{AC24325C-EF63-4F1C-BFBF-881D16E87FF3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605" y="1939"/>
                <a:ext cx="179" cy="17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7" name="Picture 18" descr="UFODIAMOND">
                <a:extLst>
                  <a:ext uri="{FF2B5EF4-FFF2-40B4-BE49-F238E27FC236}">
                    <a16:creationId xmlns:a16="http://schemas.microsoft.com/office/drawing/2014/main" id="{D129E64B-FB17-431C-8696-14DCDB64F666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400" y="1987"/>
                <a:ext cx="179" cy="17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8" name="Picture 19" descr="UFODIAMOND">
                <a:extLst>
                  <a:ext uri="{FF2B5EF4-FFF2-40B4-BE49-F238E27FC236}">
                    <a16:creationId xmlns:a16="http://schemas.microsoft.com/office/drawing/2014/main" id="{5AB7FDA3-B143-4A92-B5B0-CC469FCE33FF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125" y="2227"/>
                <a:ext cx="179" cy="17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9" name="Picture 20" descr="UFODIAMOND">
                <a:extLst>
                  <a:ext uri="{FF2B5EF4-FFF2-40B4-BE49-F238E27FC236}">
                    <a16:creationId xmlns:a16="http://schemas.microsoft.com/office/drawing/2014/main" id="{BE080479-BAEF-4165-BC00-0725E799174C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085" y="2506"/>
                <a:ext cx="179" cy="17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0" name="Picture 21" descr="UFODIAMOND">
                <a:extLst>
                  <a:ext uri="{FF2B5EF4-FFF2-40B4-BE49-F238E27FC236}">
                    <a16:creationId xmlns:a16="http://schemas.microsoft.com/office/drawing/2014/main" id="{4A55CDA4-3E0F-4968-9DCE-0AF3C22DD230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797" y="1939"/>
                <a:ext cx="179" cy="17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pic>
          <p:nvPicPr>
            <p:cNvPr id="6" name="Picture 22" descr="UFODIAMOND">
              <a:extLst>
                <a:ext uri="{FF2B5EF4-FFF2-40B4-BE49-F238E27FC236}">
                  <a16:creationId xmlns:a16="http://schemas.microsoft.com/office/drawing/2014/main" id="{22AF0313-279E-4ED5-9749-5BD4048007E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60" y="2400"/>
              <a:ext cx="179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2002296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9235741-A64A-4F85-A1CD-2C0EDC8B99D5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273050">
              <a:spcBef>
                <a:spcPct val="20000"/>
              </a:spcBef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2400">
                <a:solidFill>
                  <a:schemeClr val="tx2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2200">
                <a:solidFill>
                  <a:schemeClr val="tx2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2000">
                <a:solidFill>
                  <a:schemeClr val="tx2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>
                <a:solidFill>
                  <a:schemeClr val="tx2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1600">
                <a:solidFill>
                  <a:schemeClr val="tx2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1600">
                <a:solidFill>
                  <a:schemeClr val="tx2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1600">
                <a:solidFill>
                  <a:schemeClr val="tx2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1600">
                <a:solidFill>
                  <a:schemeClr val="tx2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1600">
                <a:solidFill>
                  <a:schemeClr val="tx2"/>
                </a:solidFill>
                <a:latin typeface="Century Gothic" panose="020B0502020202020204" pitchFamily="34" charset="0"/>
              </a:defRPr>
            </a:lvl9pPr>
          </a:lstStyle>
          <a:p>
            <a:pPr fontAlgn="base">
              <a:spcAft>
                <a:spcPct val="0"/>
              </a:spcAft>
              <a:buClr>
                <a:srgbClr val="94C600"/>
              </a:buClr>
              <a:buNone/>
            </a:pPr>
            <a:r>
              <a:rPr lang="en-US" altLang="zh-TW" dirty="0">
                <a:solidFill>
                  <a:srgbClr val="3E3D2D"/>
                </a:solidFill>
                <a:latin typeface="Arial" panose="020B0604020202020204" pitchFamily="34" charset="0"/>
                <a:ea typeface="華康儷中黑" pitchFamily="49" charset="-128"/>
                <a:cs typeface="Arial" panose="020B0604020202020204" pitchFamily="34" charset="0"/>
              </a:rPr>
              <a:t>★</a:t>
            </a:r>
            <a:r>
              <a:rPr lang="en-US" altLang="zh-TW" sz="3200" dirty="0">
                <a:solidFill>
                  <a:srgbClr val="3E3D2D"/>
                </a:solidFill>
                <a:latin typeface="Arial" panose="020B0604020202020204" pitchFamily="34" charset="0"/>
                <a:ea typeface="華康儷中黑" pitchFamily="49" charset="-128"/>
                <a:cs typeface="Arial" panose="020B0604020202020204" pitchFamily="34" charset="0"/>
              </a:rPr>
              <a:t> Sales representative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94C600"/>
              </a:buClr>
              <a:buNone/>
            </a:pPr>
            <a:endParaRPr lang="zh-TW" altLang="en-US" sz="2800" dirty="0">
              <a:solidFill>
                <a:srgbClr val="3E3D2D"/>
              </a:solidFill>
              <a:latin typeface="Arial" panose="020B0604020202020204" pitchFamily="34" charset="0"/>
              <a:ea typeface="華康儷中黑" pitchFamily="49" charset="-128"/>
              <a:cs typeface="Arial" panose="020B0604020202020204" pitchFamily="34" charset="0"/>
            </a:endParaRPr>
          </a:p>
          <a:p>
            <a:pPr fontAlgn="base">
              <a:spcAft>
                <a:spcPct val="0"/>
              </a:spcAft>
              <a:buClr>
                <a:srgbClr val="94C600"/>
              </a:buClr>
              <a:buNone/>
            </a:pPr>
            <a:r>
              <a:rPr lang="zh-TW" altLang="en-US" dirty="0">
                <a:solidFill>
                  <a:srgbClr val="3E3D2D"/>
                </a:solidFill>
                <a:latin typeface="Arial" panose="020B0604020202020204" pitchFamily="34" charset="0"/>
                <a:ea typeface="華康儷中黑" pitchFamily="49" charset="-128"/>
                <a:cs typeface="Arial" panose="020B0604020202020204" pitchFamily="34" charset="0"/>
              </a:rPr>
              <a:t>★</a:t>
            </a:r>
            <a:r>
              <a:rPr lang="zh-TW" altLang="en-US" sz="3200" dirty="0">
                <a:solidFill>
                  <a:srgbClr val="3E3D2D"/>
                </a:solidFill>
                <a:latin typeface="Arial" panose="020B0604020202020204" pitchFamily="34" charset="0"/>
                <a:ea typeface="華康儷中黑" pitchFamily="49" charset="-128"/>
                <a:cs typeface="Arial" panose="020B0604020202020204" pitchFamily="34" charset="0"/>
              </a:rPr>
              <a:t> </a:t>
            </a:r>
            <a:r>
              <a:rPr kumimoji="1" lang="en-US" altLang="zh-TW" sz="3200" dirty="0" err="1">
                <a:solidFill>
                  <a:prstClr val="black"/>
                </a:solidFill>
                <a:latin typeface="Arial" panose="020B0604020202020204" pitchFamily="34" charset="0"/>
                <a:ea typeface="華康儷中黑" pitchFamily="49" charset="-128"/>
                <a:cs typeface="Arial" panose="020B0604020202020204" pitchFamily="34" charset="0"/>
              </a:rPr>
              <a:t>UnFranchise</a:t>
            </a:r>
            <a:r>
              <a:rPr kumimoji="1" lang="en-US" altLang="zh-TW" sz="3200" baseline="30000" dirty="0" err="1">
                <a:solidFill>
                  <a:prstClr val="black"/>
                </a:solidFill>
                <a:latin typeface="Arial" panose="020B0604020202020204" pitchFamily="34" charset="0"/>
                <a:ea typeface="華康儷中黑" pitchFamily="49" charset="-128"/>
                <a:cs typeface="Arial" panose="020B0604020202020204" pitchFamily="34" charset="0"/>
              </a:rPr>
              <a:t>TM</a:t>
            </a:r>
            <a:r>
              <a:rPr kumimoji="1" lang="en-US" altLang="zh-TW" sz="3200" dirty="0">
                <a:solidFill>
                  <a:prstClr val="black"/>
                </a:solidFill>
                <a:latin typeface="Arial" panose="020B0604020202020204" pitchFamily="34" charset="0"/>
                <a:ea typeface="華康儷中黑" pitchFamily="49" charset="-128"/>
                <a:cs typeface="Arial" panose="020B0604020202020204" pitchFamily="34" charset="0"/>
              </a:rPr>
              <a:t>  Owner  (UFO)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94C600"/>
              </a:buClr>
              <a:buNone/>
            </a:pPr>
            <a:endParaRPr lang="zh-TW" altLang="en-US" sz="2800" dirty="0">
              <a:solidFill>
                <a:srgbClr val="3E3D2D"/>
              </a:solidFill>
              <a:latin typeface="Arial" panose="020B0604020202020204" pitchFamily="34" charset="0"/>
              <a:ea typeface="華康儷中黑" pitchFamily="49" charset="-128"/>
              <a:cs typeface="Arial" panose="020B0604020202020204" pitchFamily="34" charset="0"/>
            </a:endParaRPr>
          </a:p>
          <a:p>
            <a:pPr fontAlgn="base">
              <a:spcAft>
                <a:spcPct val="0"/>
              </a:spcAft>
              <a:buClr>
                <a:srgbClr val="94C600"/>
              </a:buClr>
              <a:buNone/>
            </a:pPr>
            <a:r>
              <a:rPr lang="zh-TW" altLang="en-US" dirty="0">
                <a:solidFill>
                  <a:srgbClr val="FF6700"/>
                </a:solidFill>
                <a:latin typeface="Arial" panose="020B0604020202020204" pitchFamily="34" charset="0"/>
                <a:ea typeface="華康儷中黑" pitchFamily="49" charset="-128"/>
                <a:cs typeface="Arial" panose="020B0604020202020204" pitchFamily="34" charset="0"/>
              </a:rPr>
              <a:t>★</a:t>
            </a:r>
            <a:r>
              <a:rPr lang="zh-TW" altLang="en-US" sz="3200" dirty="0">
                <a:solidFill>
                  <a:srgbClr val="FF6700"/>
                </a:solidFill>
                <a:latin typeface="Arial" panose="020B0604020202020204" pitchFamily="34" charset="0"/>
                <a:ea typeface="華康儷中黑" pitchFamily="49" charset="-128"/>
                <a:cs typeface="Arial" panose="020B0604020202020204" pitchFamily="34" charset="0"/>
              </a:rPr>
              <a:t> </a:t>
            </a:r>
            <a:r>
              <a:rPr lang="en-US" altLang="zh-TW" sz="3200" dirty="0">
                <a:solidFill>
                  <a:srgbClr val="FF6700"/>
                </a:solidFill>
                <a:latin typeface="Arial" panose="020B0604020202020204" pitchFamily="34" charset="0"/>
                <a:ea typeface="華康儷中黑" pitchFamily="49" charset="-128"/>
                <a:cs typeface="Arial" panose="020B0604020202020204" pitchFamily="34" charset="0"/>
              </a:rPr>
              <a:t>Master </a:t>
            </a:r>
            <a:r>
              <a:rPr kumimoji="1" lang="en-US" altLang="zh-TW" sz="3200" dirty="0" err="1">
                <a:solidFill>
                  <a:srgbClr val="FF6600"/>
                </a:solidFill>
                <a:latin typeface="Arial" panose="020B0604020202020204" pitchFamily="34" charset="0"/>
                <a:ea typeface="華康儷中黑" pitchFamily="49" charset="-128"/>
                <a:cs typeface="Arial" panose="020B0604020202020204" pitchFamily="34" charset="0"/>
              </a:rPr>
              <a:t>UnFranchise</a:t>
            </a:r>
            <a:r>
              <a:rPr kumimoji="1" lang="en-US" altLang="zh-TW" sz="3200" baseline="30000" dirty="0" err="1">
                <a:solidFill>
                  <a:srgbClr val="FF6600"/>
                </a:solidFill>
                <a:latin typeface="Arial" panose="020B0604020202020204" pitchFamily="34" charset="0"/>
                <a:ea typeface="華康儷中黑" pitchFamily="49" charset="-128"/>
                <a:cs typeface="Arial" panose="020B0604020202020204" pitchFamily="34" charset="0"/>
              </a:rPr>
              <a:t>TM</a:t>
            </a:r>
            <a:r>
              <a:rPr kumimoji="1" lang="en-US" altLang="zh-TW" sz="3200" dirty="0">
                <a:solidFill>
                  <a:srgbClr val="FF6600"/>
                </a:solidFill>
                <a:latin typeface="Arial" panose="020B0604020202020204" pitchFamily="34" charset="0"/>
                <a:ea typeface="華康儷中黑" pitchFamily="49" charset="-128"/>
                <a:cs typeface="Arial" panose="020B0604020202020204" pitchFamily="34" charset="0"/>
              </a:rPr>
              <a:t> Owner </a:t>
            </a:r>
            <a:endParaRPr lang="en-US" altLang="zh-TW" sz="3200" dirty="0">
              <a:solidFill>
                <a:srgbClr val="FF6600"/>
              </a:solidFill>
              <a:latin typeface="Arial" panose="020B0604020202020204" pitchFamily="34" charset="0"/>
              <a:ea typeface="華康儷中黑" pitchFamily="49" charset="-128"/>
              <a:cs typeface="Arial" panose="020B0604020202020204" pitchFamily="34" charset="0"/>
            </a:endParaRPr>
          </a:p>
          <a:p>
            <a:pPr fontAlgn="base">
              <a:spcAft>
                <a:spcPct val="0"/>
              </a:spcAft>
              <a:buClr>
                <a:srgbClr val="94C600"/>
              </a:buClr>
              <a:buNone/>
            </a:pPr>
            <a:endParaRPr lang="zh-TW" altLang="en-US" sz="4000" dirty="0">
              <a:solidFill>
                <a:srgbClr val="D77C01"/>
              </a:solidFill>
              <a:latin typeface="Arial" panose="020B0604020202020204" pitchFamily="34" charset="0"/>
              <a:ea typeface="華康儷中黑" pitchFamily="49" charset="-128"/>
              <a:cs typeface="Arial" panose="020B0604020202020204" pitchFamily="34" charset="0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8CC067D0-E56A-4ACE-B593-E29761FB04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pPr eaLnBrk="1" hangingPunct="1"/>
            <a:br>
              <a:rPr lang="en-US" altLang="zh-TW" sz="3200" dirty="0">
                <a:ea typeface="華康儷中黑" pitchFamily="49" charset="-128"/>
                <a:cs typeface="Arial" panose="020B0604020202020204" pitchFamily="34" charset="0"/>
              </a:rPr>
            </a:br>
            <a:r>
              <a:rPr lang="en-US" altLang="zh-TW" sz="3200" dirty="0">
                <a:latin typeface="Arial" panose="020B0604020202020204" pitchFamily="34" charset="0"/>
                <a:ea typeface="Arial Unicode MS" pitchFamily="34" charset="-120"/>
                <a:cs typeface="Arial" panose="020B0604020202020204" pitchFamily="34" charset="0"/>
              </a:rPr>
              <a:t>In the </a:t>
            </a:r>
            <a:r>
              <a:rPr lang="en-US" altLang="zh-TW" sz="3200" dirty="0" err="1">
                <a:latin typeface="Arial" panose="020B0604020202020204" pitchFamily="34" charset="0"/>
                <a:ea typeface="Arial Unicode MS" pitchFamily="34" charset="-120"/>
                <a:cs typeface="Arial" panose="020B0604020202020204" pitchFamily="34" charset="0"/>
              </a:rPr>
              <a:t>UnFranchise</a:t>
            </a:r>
            <a:r>
              <a:rPr lang="en-US" altLang="zh-TW" sz="3200" dirty="0">
                <a:latin typeface="Arial" panose="020B0604020202020204" pitchFamily="34" charset="0"/>
                <a:ea typeface="Arial Unicode MS" pitchFamily="34" charset="-120"/>
                <a:cs typeface="Arial" panose="020B0604020202020204" pitchFamily="34" charset="0"/>
              </a:rPr>
              <a:t> Business, you can be :- </a:t>
            </a:r>
            <a:endParaRPr lang="en-US" altLang="en-US" sz="3200" dirty="0">
              <a:latin typeface="Arial" panose="020B0604020202020204" pitchFamily="34" charset="0"/>
              <a:ea typeface="Arial Unicode MS" pitchFamily="34" charset="-12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86308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7F70D619-81D0-4E20-8C2B-B098A8FE34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pPr algn="ctr" eaLnBrk="1" hangingPunct="1"/>
            <a:br>
              <a:rPr lang="en-US" altLang="zh-TW" dirty="0">
                <a:solidFill>
                  <a:srgbClr val="94C600"/>
                </a:solidFill>
                <a:ea typeface="華康儷中黑" pitchFamily="49" charset="-128"/>
                <a:cs typeface="Arial" panose="020B0604020202020204" pitchFamily="34" charset="0"/>
              </a:rPr>
            </a:br>
            <a:r>
              <a:rPr lang="en-US" altLang="zh-TW" dirty="0">
                <a:latin typeface="Arial Unicode MS" pitchFamily="34" charset="-120"/>
                <a:ea typeface="Arial Unicode MS" pitchFamily="34" charset="-120"/>
                <a:cs typeface="Arial" panose="020B0604020202020204" pitchFamily="34" charset="0"/>
              </a:rPr>
              <a:t>What is a Master UFO?</a:t>
            </a:r>
            <a:endParaRPr lang="en-US" altLang="en-US" dirty="0">
              <a:latin typeface="Arial Unicode MS" pitchFamily="34" charset="-120"/>
              <a:ea typeface="Arial Unicode MS" pitchFamily="34" charset="-120"/>
              <a:cs typeface="Arial" panose="020B0604020202020204" pitchFamily="34" charset="0"/>
            </a:endParaRP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98437257-8401-4FF3-9A9D-0244B1DB2E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en-US" altLang="en-US" sz="2800">
                <a:latin typeface="Arial" panose="020B0604020202020204" pitchFamily="34" charset="0"/>
                <a:ea typeface="華康儷中黑" pitchFamily="49" charset="-128"/>
                <a:cs typeface="Arial" panose="020B0604020202020204" pitchFamily="34" charset="0"/>
              </a:rPr>
              <a:t>A Master UnFranchise Owner is a qualified and active Independent UnFranchise Owner (UFO) who has made the commitment to master the UnFranchise Business Development System </a:t>
            </a:r>
            <a:r>
              <a:rPr lang="en-US" altLang="en-US" sz="2800" b="1">
                <a:latin typeface="Arial" panose="020B0604020202020204" pitchFamily="34" charset="0"/>
                <a:ea typeface="華康儷中黑" pitchFamily="49" charset="-128"/>
                <a:cs typeface="Arial" panose="020B0604020202020204" pitchFamily="34" charset="0"/>
              </a:rPr>
              <a:t>by implementing the established tasks, activities, and practices</a:t>
            </a:r>
            <a:r>
              <a:rPr lang="en-US" altLang="en-US" sz="2800">
                <a:latin typeface="Arial" panose="020B0604020202020204" pitchFamily="34" charset="0"/>
                <a:ea typeface="華康儷中黑" pitchFamily="49" charset="-128"/>
                <a:cs typeface="Arial" panose="020B0604020202020204" pitchFamily="34" charset="0"/>
              </a:rPr>
              <a:t> as set forth and defined in the Master UFO Program</a:t>
            </a:r>
            <a:endParaRPr lang="en-US" altLang="en-US" sz="2800">
              <a:ea typeface="華康儷中黑" pitchFamily="49" charset="-128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5233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5" name="Line 5">
            <a:extLst>
              <a:ext uri="{FF2B5EF4-FFF2-40B4-BE49-F238E27FC236}">
                <a16:creationId xmlns:a16="http://schemas.microsoft.com/office/drawing/2014/main" id="{A935E1C3-37B3-4676-9F23-579C60191150}"/>
              </a:ext>
            </a:extLst>
          </p:cNvPr>
          <p:cNvSpPr>
            <a:spLocks noChangeShapeType="1"/>
          </p:cNvSpPr>
          <p:nvPr/>
        </p:nvSpPr>
        <p:spPr bwMode="auto">
          <a:xfrm>
            <a:off x="1524000" y="3276600"/>
            <a:ext cx="8915400" cy="0"/>
          </a:xfrm>
          <a:prstGeom prst="line">
            <a:avLst/>
          </a:prstGeom>
          <a:noFill/>
          <a:ln w="28575">
            <a:noFill/>
            <a:round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kumimoji="1" lang="en-US">
              <a:solidFill>
                <a:prstClr val="black"/>
              </a:solidFill>
              <a:latin typeface="Arial" panose="020B0604020202020204" pitchFamily="34" charset="0"/>
              <a:ea typeface="新細明體" panose="02020500000000000000" pitchFamily="18" charset="-120"/>
              <a:cs typeface="Arial" pitchFamily="34" charset="0"/>
            </a:endParaRPr>
          </a:p>
        </p:txBody>
      </p:sp>
      <p:grpSp>
        <p:nvGrpSpPr>
          <p:cNvPr id="8195" name="Group 6">
            <a:extLst>
              <a:ext uri="{FF2B5EF4-FFF2-40B4-BE49-F238E27FC236}">
                <a16:creationId xmlns:a16="http://schemas.microsoft.com/office/drawing/2014/main" id="{3EBA25C3-94A0-4286-9D8A-46C94D7FA644}"/>
              </a:ext>
            </a:extLst>
          </p:cNvPr>
          <p:cNvGrpSpPr>
            <a:grpSpLocks/>
          </p:cNvGrpSpPr>
          <p:nvPr/>
        </p:nvGrpSpPr>
        <p:grpSpPr bwMode="auto">
          <a:xfrm>
            <a:off x="4084833" y="3177867"/>
            <a:ext cx="2514600" cy="1455738"/>
            <a:chOff x="2112" y="1922"/>
            <a:chExt cx="1336" cy="910"/>
          </a:xfrm>
        </p:grpSpPr>
        <p:grpSp>
          <p:nvGrpSpPr>
            <p:cNvPr id="8198" name="Group 7">
              <a:extLst>
                <a:ext uri="{FF2B5EF4-FFF2-40B4-BE49-F238E27FC236}">
                  <a16:creationId xmlns:a16="http://schemas.microsoft.com/office/drawing/2014/main" id="{08806BF4-BE77-431F-9147-170763A7B69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112" y="1922"/>
              <a:ext cx="1336" cy="910"/>
              <a:chOff x="2112" y="1920"/>
              <a:chExt cx="1336" cy="910"/>
            </a:xfrm>
          </p:grpSpPr>
          <p:pic>
            <p:nvPicPr>
              <p:cNvPr id="8200" name="Picture 8" descr="UFOPIN_06_1">
                <a:extLst>
                  <a:ext uri="{FF2B5EF4-FFF2-40B4-BE49-F238E27FC236}">
                    <a16:creationId xmlns:a16="http://schemas.microsoft.com/office/drawing/2014/main" id="{02B3EA47-9C1C-423C-AA92-9C68DE0DCF83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112" y="1920"/>
                <a:ext cx="1336" cy="9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8201" name="Picture 9" descr="UFODIAMOND">
                <a:extLst>
                  <a:ext uri="{FF2B5EF4-FFF2-40B4-BE49-F238E27FC236}">
                    <a16:creationId xmlns:a16="http://schemas.microsoft.com/office/drawing/2014/main" id="{0017F5A0-FBD0-4F1E-B02F-304F4D21E134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893" y="2583"/>
                <a:ext cx="179" cy="17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8202" name="Picture 10" descr="UFODIAMOND">
                <a:extLst>
                  <a:ext uri="{FF2B5EF4-FFF2-40B4-BE49-F238E27FC236}">
                    <a16:creationId xmlns:a16="http://schemas.microsoft.com/office/drawing/2014/main" id="{7D4C165D-9203-4328-A2D2-DCE77CF9D477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488" y="2590"/>
                <a:ext cx="179" cy="17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8203" name="Picture 11" descr="UFODIAMOND">
                <a:extLst>
                  <a:ext uri="{FF2B5EF4-FFF2-40B4-BE49-F238E27FC236}">
                    <a16:creationId xmlns:a16="http://schemas.microsoft.com/office/drawing/2014/main" id="{B804AC68-CFD0-4730-AC28-D932A84DDA05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216" y="2398"/>
                <a:ext cx="179" cy="17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8204" name="Picture 12" descr="UFODIAMOND">
                <a:extLst>
                  <a:ext uri="{FF2B5EF4-FFF2-40B4-BE49-F238E27FC236}">
                    <a16:creationId xmlns:a16="http://schemas.microsoft.com/office/drawing/2014/main" id="{BF7DB302-0950-497F-B6C0-F2E0BD2B5D8F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296" y="2513"/>
                <a:ext cx="179" cy="17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8205" name="Picture 13" descr="UFODIAMOND">
                <a:extLst>
                  <a:ext uri="{FF2B5EF4-FFF2-40B4-BE49-F238E27FC236}">
                    <a16:creationId xmlns:a16="http://schemas.microsoft.com/office/drawing/2014/main" id="{93BC83EE-5C23-4611-833B-1668FEB8CA7B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213" y="2081"/>
                <a:ext cx="179" cy="17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8206" name="Picture 14" descr="UFODIAMOND">
                <a:extLst>
                  <a:ext uri="{FF2B5EF4-FFF2-40B4-BE49-F238E27FC236}">
                    <a16:creationId xmlns:a16="http://schemas.microsoft.com/office/drawing/2014/main" id="{D47A9767-27A0-4ADF-9A48-A442CD645523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256" y="2225"/>
                <a:ext cx="179" cy="17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8207" name="Picture 15" descr="UFODIAMOND">
                <a:extLst>
                  <a:ext uri="{FF2B5EF4-FFF2-40B4-BE49-F238E27FC236}">
                    <a16:creationId xmlns:a16="http://schemas.microsoft.com/office/drawing/2014/main" id="{2FD4D475-E2E5-44E3-B6B6-36EC4C5E9BE2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976" y="1987"/>
                <a:ext cx="179" cy="17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8208" name="Picture 16" descr="UFODIAMOND">
                <a:extLst>
                  <a:ext uri="{FF2B5EF4-FFF2-40B4-BE49-F238E27FC236}">
                    <a16:creationId xmlns:a16="http://schemas.microsoft.com/office/drawing/2014/main" id="{D7CD33A0-E508-4C04-BA8C-10063023E95E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133" y="2074"/>
                <a:ext cx="179" cy="17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8209" name="Picture 17" descr="UFODIAMOND">
                <a:extLst>
                  <a:ext uri="{FF2B5EF4-FFF2-40B4-BE49-F238E27FC236}">
                    <a16:creationId xmlns:a16="http://schemas.microsoft.com/office/drawing/2014/main" id="{E9D9D005-489F-4FFA-9FB4-8E7DA1A68128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605" y="1939"/>
                <a:ext cx="179" cy="17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8210" name="Picture 18" descr="UFODIAMOND">
                <a:extLst>
                  <a:ext uri="{FF2B5EF4-FFF2-40B4-BE49-F238E27FC236}">
                    <a16:creationId xmlns:a16="http://schemas.microsoft.com/office/drawing/2014/main" id="{85F55535-3B78-4051-A907-B7FCBF05A772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400" y="1987"/>
                <a:ext cx="179" cy="17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8211" name="Picture 19" descr="UFODIAMOND">
                <a:extLst>
                  <a:ext uri="{FF2B5EF4-FFF2-40B4-BE49-F238E27FC236}">
                    <a16:creationId xmlns:a16="http://schemas.microsoft.com/office/drawing/2014/main" id="{1D33716C-CCCB-461B-AB52-1F098DB42776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125" y="2227"/>
                <a:ext cx="179" cy="17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8212" name="Picture 20" descr="UFODIAMOND">
                <a:extLst>
                  <a:ext uri="{FF2B5EF4-FFF2-40B4-BE49-F238E27FC236}">
                    <a16:creationId xmlns:a16="http://schemas.microsoft.com/office/drawing/2014/main" id="{AC8108EE-AF7A-45DE-8300-C46860368B87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085" y="2506"/>
                <a:ext cx="179" cy="17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8213" name="Picture 21" descr="UFODIAMOND">
                <a:extLst>
                  <a:ext uri="{FF2B5EF4-FFF2-40B4-BE49-F238E27FC236}">
                    <a16:creationId xmlns:a16="http://schemas.microsoft.com/office/drawing/2014/main" id="{FD925895-D6FE-4F0C-A71A-CAADBAD3C9FF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797" y="1939"/>
                <a:ext cx="179" cy="17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pic>
          <p:nvPicPr>
            <p:cNvPr id="8199" name="Picture 22" descr="UFODIAMOND">
              <a:extLst>
                <a:ext uri="{FF2B5EF4-FFF2-40B4-BE49-F238E27FC236}">
                  <a16:creationId xmlns:a16="http://schemas.microsoft.com/office/drawing/2014/main" id="{4928FBF4-C428-44B9-9DFA-301653F7953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60" y="2400"/>
              <a:ext cx="179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8196" name="Text Box 24">
            <a:extLst>
              <a:ext uri="{FF2B5EF4-FFF2-40B4-BE49-F238E27FC236}">
                <a16:creationId xmlns:a16="http://schemas.microsoft.com/office/drawing/2014/main" id="{61C3621D-7B2A-4DE6-9C8B-F048DC0D4FC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79983" y="922354"/>
            <a:ext cx="3924300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fontAlgn="base">
              <a:spcBef>
                <a:spcPts val="1800"/>
              </a:spcBef>
              <a:spcAft>
                <a:spcPct val="0"/>
              </a:spcAft>
            </a:pPr>
            <a:r>
              <a:rPr lang="en-US" altLang="zh-TW" sz="4000" dirty="0">
                <a:solidFill>
                  <a:srgbClr val="000000"/>
                </a:solidFill>
                <a:ea typeface="華康儷中黑" pitchFamily="49" charset="-128"/>
                <a:cs typeface="Arial" panose="020B0604020202020204" pitchFamily="34" charset="0"/>
              </a:rPr>
              <a:t>Master UFO Program</a:t>
            </a:r>
          </a:p>
        </p:txBody>
      </p:sp>
      <p:sp>
        <p:nvSpPr>
          <p:cNvPr id="12293" name="Text Box 25">
            <a:extLst>
              <a:ext uri="{FF2B5EF4-FFF2-40B4-BE49-F238E27FC236}">
                <a16:creationId xmlns:a16="http://schemas.microsoft.com/office/drawing/2014/main" id="{0D7BBCBB-44DD-4DC7-B0F6-FDC600D3845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70330" y="5494493"/>
            <a:ext cx="3575050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en-US" altLang="zh-TW" sz="36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華康儷中黑" pitchFamily="49" charset="-120"/>
                <a:cs typeface="Arial" charset="0"/>
              </a:rPr>
              <a:t>Success Path</a:t>
            </a:r>
            <a:endParaRPr kumimoji="1" lang="zh-TW" altLang="en-US" sz="3600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ea typeface="華康儷中黑" pitchFamily="49" charset="-12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8474361"/>
      </p:ext>
    </p:extLst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A6323B-F83D-4738-9517-CB9619D6CB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EDACD8-B3DE-445F-9D62-89455E5403C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/>
          <a:p>
            <a:endParaRPr lang="en-US"/>
          </a:p>
        </p:txBody>
      </p:sp>
      <p:pic>
        <p:nvPicPr>
          <p:cNvPr id="1026" name="Picture 2" descr="Related image">
            <a:extLst>
              <a:ext uri="{FF2B5EF4-FFF2-40B4-BE49-F238E27FC236}">
                <a16:creationId xmlns:a16="http://schemas.microsoft.com/office/drawing/2014/main" id="{25DF3EFB-86DD-4EA4-96F2-0BA0E2074C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76E268C-A318-435E-B0F4-C6B8FB0818DB}"/>
              </a:ext>
            </a:extLst>
          </p:cNvPr>
          <p:cNvSpPr txBox="1"/>
          <p:nvPr/>
        </p:nvSpPr>
        <p:spPr>
          <a:xfrm>
            <a:off x="2672198" y="3429000"/>
            <a:ext cx="792178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>
                <a:solidFill>
                  <a:srgbClr val="FF0000"/>
                </a:solidFill>
              </a:rPr>
              <a:t>What is market America Culture?</a:t>
            </a:r>
          </a:p>
        </p:txBody>
      </p:sp>
    </p:spTree>
    <p:extLst>
      <p:ext uri="{BB962C8B-B14F-4D97-AF65-F5344CB8AC3E}">
        <p14:creationId xmlns:p14="http://schemas.microsoft.com/office/powerpoint/2010/main" val="20429640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13C7464A-99C4-4C57-A899-7883719F64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SG" altLang="en-US" dirty="0"/>
              <a:t>The Essence of the UFO Program</a:t>
            </a:r>
            <a:endParaRPr lang="en-US" altLang="en-US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B67F4E9F-DDD4-4861-B3E8-3FD03C5CBC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>
              <a:buFont typeface="Wingdings 2" panose="05020102010507070707" pitchFamily="18" charset="2"/>
              <a:buNone/>
            </a:pPr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“Everyone is looking for the keys to success. When I was a Distributor, I didn't care what it took or how hard I had to work. I just wanted to know exactly what I had to do to be successful. I didn't want to learn by trial and error or work hard and not make it. I wanted to know if I did certain things, I </a:t>
            </a:r>
            <a:r>
              <a:rPr lang="en-US" altLang="en-US" sz="2000" i="1" dirty="0">
                <a:latin typeface="Arial" panose="020B0604020202020204" pitchFamily="34" charset="0"/>
                <a:cs typeface="Arial" panose="020B0604020202020204" pitchFamily="34" charset="0"/>
              </a:rPr>
              <a:t>would</a:t>
            </a:r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 make it.</a:t>
            </a:r>
          </a:p>
          <a:p>
            <a:pPr>
              <a:buFont typeface="Wingdings 2" panose="05020102010507070707" pitchFamily="18" charset="2"/>
              <a:buNone/>
            </a:pPr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	The UFO program clearly defines what you must do to become an accomplished </a:t>
            </a:r>
            <a:r>
              <a:rPr lang="en-US" alt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UnFranchise</a:t>
            </a:r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Owner — a true professional.”</a:t>
            </a:r>
          </a:p>
          <a:p>
            <a:pPr>
              <a:buFont typeface="Wingdings 2" panose="05020102010507070707" pitchFamily="18" charset="2"/>
              <a:buNone/>
            </a:pPr>
            <a:endParaRPr lang="en-SG" alt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 2" panose="05020102010507070707" pitchFamily="18" charset="2"/>
              <a:buNone/>
            </a:pPr>
            <a:r>
              <a:rPr lang="en-SG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					    </a:t>
            </a:r>
            <a:r>
              <a:rPr lang="en-SG" alt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JR </a:t>
            </a:r>
            <a:r>
              <a:rPr lang="en-US" altLang="en-US" sz="2000" b="1" dirty="0"/>
              <a:t>Ridinger</a:t>
            </a:r>
            <a:br>
              <a:rPr lang="en-US" altLang="en-US" sz="2000" b="1" dirty="0"/>
            </a:br>
            <a:r>
              <a:rPr lang="en-US" altLang="en-US" sz="2000" b="1" dirty="0"/>
              <a:t>				    President and CEO</a:t>
            </a:r>
          </a:p>
          <a:p>
            <a:pPr>
              <a:buFont typeface="Wingdings 2" panose="05020102010507070707" pitchFamily="18" charset="2"/>
              <a:buNone/>
            </a:pPr>
            <a:br>
              <a:rPr lang="en-US" altLang="en-US" sz="2000" dirty="0"/>
            </a:br>
            <a:endParaRPr lang="en-US" alt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4452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6235" y="2235463"/>
            <a:ext cx="2212780" cy="994172"/>
          </a:xfrm>
        </p:spPr>
        <p:txBody>
          <a:bodyPr>
            <a:noAutofit/>
          </a:bodyPr>
          <a:lstStyle/>
          <a:p>
            <a:pPr algn="ctr"/>
            <a:r>
              <a:rPr lang="en-US" sz="4500" b="1" dirty="0">
                <a:solidFill>
                  <a:srgbClr val="FF0000"/>
                </a:solidFill>
              </a:rPr>
              <a:t>3 </a:t>
            </a:r>
            <a:r>
              <a:rPr lang="en-US" sz="4500" b="1" dirty="0" err="1">
                <a:solidFill>
                  <a:srgbClr val="FF0000"/>
                </a:solidFill>
              </a:rPr>
              <a:t>mths</a:t>
            </a:r>
            <a:br>
              <a:rPr lang="en-US" sz="4500" b="1" dirty="0">
                <a:solidFill>
                  <a:srgbClr val="FF0000"/>
                </a:solidFill>
              </a:rPr>
            </a:br>
            <a:r>
              <a:rPr lang="en-US" sz="4500" b="1" dirty="0">
                <a:solidFill>
                  <a:srgbClr val="FF0000"/>
                </a:solidFill>
              </a:rPr>
              <a:t>SYSTEM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46991" y="4929466"/>
            <a:ext cx="2761384" cy="73866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Lets Get S</a:t>
            </a:r>
            <a:r>
              <a:rPr kumimoji="0" lang="en-US" sz="2100" b="0" i="0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tarted</a:t>
            </a:r>
            <a:r>
              <a:rPr kumimoji="0" lang="en-US" sz="2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Right</a:t>
            </a:r>
            <a:endParaRPr kumimoji="0" lang="en-US" sz="21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1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045382" y="5011449"/>
            <a:ext cx="1203018" cy="62324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100" b="0" i="0" u="none" strike="noStrike" kern="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SAMM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Right Arrow 6"/>
          <p:cNvSpPr/>
          <p:nvPr/>
        </p:nvSpPr>
        <p:spPr>
          <a:xfrm>
            <a:off x="2309999" y="3429000"/>
            <a:ext cx="1667436" cy="942368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8" name="Picture 1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5871" y="1277596"/>
            <a:ext cx="1667436" cy="3429259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ffectLst>
            <a:prstShdw prst="shdw13" dist="53882" dir="13500000">
              <a:srgbClr val="003366">
                <a:alpha val="50000"/>
              </a:srgbClr>
            </a:prstShdw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6174" y="1165585"/>
            <a:ext cx="1667435" cy="1069878"/>
          </a:xfrm>
          <a:prstGeom prst="rect">
            <a:avLst/>
          </a:prstGeom>
        </p:spPr>
      </p:pic>
      <p:pic>
        <p:nvPicPr>
          <p:cNvPr id="3074" name="Picture 2" descr="http://blog.marketamerica.com/wp-content/uploads/2014/11/SA-Bonus-Pool-620x350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1410" y="3514018"/>
            <a:ext cx="2587753" cy="12872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ED26C186-BCBC-43A4-B889-E55386B13621}"/>
              </a:ext>
            </a:extLst>
          </p:cNvPr>
          <p:cNvSpPr txBox="1"/>
          <p:nvPr/>
        </p:nvSpPr>
        <p:spPr>
          <a:xfrm>
            <a:off x="4802488" y="2576727"/>
            <a:ext cx="1569672" cy="41549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100" b="0" i="0" u="none" strike="noStrike" kern="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Master UFO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3785EF74-310F-402A-8C9C-0E060F16F3FE}"/>
              </a:ext>
            </a:extLst>
          </p:cNvPr>
          <p:cNvSpPr txBox="1">
            <a:spLocks/>
          </p:cNvSpPr>
          <p:nvPr/>
        </p:nvSpPr>
        <p:spPr>
          <a:xfrm>
            <a:off x="6678539" y="2032136"/>
            <a:ext cx="302468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500" b="1" dirty="0">
                <a:solidFill>
                  <a:srgbClr val="FF0000"/>
                </a:solidFill>
              </a:rPr>
              <a:t>6 </a:t>
            </a:r>
            <a:r>
              <a:rPr lang="en-US" sz="4500" b="1" dirty="0" err="1">
                <a:solidFill>
                  <a:srgbClr val="FF0000"/>
                </a:solidFill>
              </a:rPr>
              <a:t>mths</a:t>
            </a:r>
            <a:br>
              <a:rPr lang="en-US" sz="4500" b="1" dirty="0">
                <a:solidFill>
                  <a:srgbClr val="FF0000"/>
                </a:solidFill>
              </a:rPr>
            </a:br>
            <a:r>
              <a:rPr lang="en-US" sz="4500" b="1" dirty="0">
                <a:solidFill>
                  <a:srgbClr val="FF0000"/>
                </a:solidFill>
              </a:rPr>
              <a:t>SYSTEM</a:t>
            </a:r>
          </a:p>
        </p:txBody>
      </p:sp>
      <p:sp>
        <p:nvSpPr>
          <p:cNvPr id="12" name="Right Arrow 6">
            <a:extLst>
              <a:ext uri="{FF2B5EF4-FFF2-40B4-BE49-F238E27FC236}">
                <a16:creationId xmlns:a16="http://schemas.microsoft.com/office/drawing/2014/main" id="{BFB2779E-6696-433C-8F3A-0853814EC95F}"/>
              </a:ext>
            </a:extLst>
          </p:cNvPr>
          <p:cNvSpPr/>
          <p:nvPr/>
        </p:nvSpPr>
        <p:spPr>
          <a:xfrm>
            <a:off x="7453138" y="3513395"/>
            <a:ext cx="1667436" cy="942368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231C88D-F051-48E6-AD12-0FB1A75E5A13}"/>
              </a:ext>
            </a:extLst>
          </p:cNvPr>
          <p:cNvSpPr txBox="1"/>
          <p:nvPr/>
        </p:nvSpPr>
        <p:spPr>
          <a:xfrm>
            <a:off x="9761770" y="1318148"/>
            <a:ext cx="1737011" cy="170816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100" kern="0" dirty="0">
                <a:solidFill>
                  <a:srgbClr val="FFC000"/>
                </a:solidFill>
                <a:latin typeface="Calibri" panose="020F0502020204030204"/>
              </a:rPr>
              <a:t>W</a:t>
            </a:r>
            <a:r>
              <a:rPr lang="en-US" sz="2100" kern="0" noProof="0" dirty="0" err="1">
                <a:solidFill>
                  <a:srgbClr val="FFC000"/>
                </a:solidFill>
                <a:latin typeface="Calibri" panose="020F0502020204030204"/>
              </a:rPr>
              <a:t>orld</a:t>
            </a:r>
            <a:r>
              <a:rPr lang="en-US" sz="2100" kern="0" noProof="0" dirty="0">
                <a:solidFill>
                  <a:srgbClr val="FFC000"/>
                </a:solidFill>
                <a:latin typeface="Calibri" panose="020F0502020204030204"/>
              </a:rPr>
              <a:t> Conference</a:t>
            </a:r>
          </a:p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100" b="0" i="0" u="none" strike="noStrike" kern="0" cap="none" spc="0" normalizeH="0" baseline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&amp; International Convention</a:t>
            </a:r>
            <a:endParaRPr kumimoji="0" lang="en-US" sz="2100" b="0" i="0" u="none" strike="noStrike" kern="0" cap="none" spc="0" normalizeH="0" baseline="0" noProof="0" dirty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AutoShape 2" descr="Image result for market america convention">
            <a:extLst>
              <a:ext uri="{FF2B5EF4-FFF2-40B4-BE49-F238E27FC236}">
                <a16:creationId xmlns:a16="http://schemas.microsoft.com/office/drawing/2014/main" id="{730527A7-BDD1-4E15-BC58-CF7988567645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058" name="Picture 10" descr="http://cdn.worldredeye.com/wp-content/uploads/2018/02/06/3-img48-2-732x488.jpg">
            <a:extLst>
              <a:ext uri="{FF2B5EF4-FFF2-40B4-BE49-F238E27FC236}">
                <a16:creationId xmlns:a16="http://schemas.microsoft.com/office/drawing/2014/main" id="{C3B9E1E2-4DC0-49C8-997F-918724F389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49198" y="3326463"/>
            <a:ext cx="2649857" cy="19723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638019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animBg="1"/>
      <p:bldP spid="6" grpId="0"/>
      <p:bldP spid="7" grpId="0" animBg="1"/>
      <p:bldP spid="10" grpId="0"/>
      <p:bldP spid="11" grpId="0"/>
      <p:bldP spid="12" grpId="0" animBg="1"/>
      <p:bldP spid="1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A9234D-1BDF-47C2-B5E9-A3B95DEB39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257051"/>
            <a:ext cx="10515600" cy="1325563"/>
          </a:xfrm>
        </p:spPr>
        <p:txBody>
          <a:bodyPr/>
          <a:lstStyle/>
          <a:p>
            <a:r>
              <a:rPr lang="en-US" dirty="0"/>
              <a:t>Where to locate it: unFranchise.com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825C0C-6007-4FD5-9523-FBDBCFF77CC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Download the </a:t>
            </a:r>
            <a:r>
              <a:rPr lang="en-US" dirty="0" err="1"/>
              <a:t>Programe</a:t>
            </a:r>
            <a:r>
              <a:rPr lang="en-US" dirty="0"/>
              <a:t> Guide under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1F83EA6-D8E0-4EC9-8CDF-DA06F0C357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0187" y="681037"/>
            <a:ext cx="11631626" cy="6176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615314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Columns">
  <a:themeElements>
    <a:clrScheme name="Columns 2">
      <a:dk1>
        <a:srgbClr val="003366"/>
      </a:dk1>
      <a:lt1>
        <a:srgbClr val="FFFFFF"/>
      </a:lt1>
      <a:dk2>
        <a:srgbClr val="5E6DA4"/>
      </a:dk2>
      <a:lt2>
        <a:srgbClr val="FFFFFF"/>
      </a:lt2>
      <a:accent1>
        <a:srgbClr val="9966FF"/>
      </a:accent1>
      <a:accent2>
        <a:srgbClr val="00CC66"/>
      </a:accent2>
      <a:accent3>
        <a:srgbClr val="B6BACF"/>
      </a:accent3>
      <a:accent4>
        <a:srgbClr val="DADADA"/>
      </a:accent4>
      <a:accent5>
        <a:srgbClr val="CAB8FF"/>
      </a:accent5>
      <a:accent6>
        <a:srgbClr val="00B95C"/>
      </a:accent6>
      <a:hlink>
        <a:srgbClr val="65C8FF"/>
      </a:hlink>
      <a:folHlink>
        <a:srgbClr val="FFCC99"/>
      </a:folHlink>
    </a:clrScheme>
    <a:fontScheme name="Columns">
      <a:majorFont>
        <a:latin typeface="Arial"/>
        <a:ea typeface="ＭＳ Ｐゴシック"/>
        <a:cs typeface="Arial"/>
      </a:majorFont>
      <a:minorFont>
        <a:latin typeface="Arial"/>
        <a:ea typeface="ＭＳ Ｐゴシック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600" b="0" i="0" u="sng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600" b="0" i="0" u="sng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itchFamily="34" charset="0"/>
          </a:defRPr>
        </a:defPPr>
      </a:lstStyle>
    </a:lnDef>
  </a:objectDefaults>
  <a:extraClrSchemeLst>
    <a:extraClrScheme>
      <a:clrScheme name="Columns 1">
        <a:dk1>
          <a:srgbClr val="000066"/>
        </a:dk1>
        <a:lt1>
          <a:srgbClr val="FFFFFF"/>
        </a:lt1>
        <a:dk2>
          <a:srgbClr val="5E6DA4"/>
        </a:dk2>
        <a:lt2>
          <a:srgbClr val="FFFFFF"/>
        </a:lt2>
        <a:accent1>
          <a:srgbClr val="6666FF"/>
        </a:accent1>
        <a:accent2>
          <a:srgbClr val="9999FF"/>
        </a:accent2>
        <a:accent3>
          <a:srgbClr val="B6BACF"/>
        </a:accent3>
        <a:accent4>
          <a:srgbClr val="DADADA"/>
        </a:accent4>
        <a:accent5>
          <a:srgbClr val="B8B8FF"/>
        </a:accent5>
        <a:accent6>
          <a:srgbClr val="8A8AE7"/>
        </a:accent6>
        <a:hlink>
          <a:srgbClr val="FF3300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lumns 2">
        <a:dk1>
          <a:srgbClr val="003366"/>
        </a:dk1>
        <a:lt1>
          <a:srgbClr val="FFFFFF"/>
        </a:lt1>
        <a:dk2>
          <a:srgbClr val="5E6DA4"/>
        </a:dk2>
        <a:lt2>
          <a:srgbClr val="FFFFFF"/>
        </a:lt2>
        <a:accent1>
          <a:srgbClr val="9966FF"/>
        </a:accent1>
        <a:accent2>
          <a:srgbClr val="00CC66"/>
        </a:accent2>
        <a:accent3>
          <a:srgbClr val="B6BACF"/>
        </a:accent3>
        <a:accent4>
          <a:srgbClr val="DADADA"/>
        </a:accent4>
        <a:accent5>
          <a:srgbClr val="CAB8FF"/>
        </a:accent5>
        <a:accent6>
          <a:srgbClr val="00B95C"/>
        </a:accent6>
        <a:hlink>
          <a:srgbClr val="65C8FF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lumns 3">
        <a:dk1>
          <a:srgbClr val="000000"/>
        </a:dk1>
        <a:lt1>
          <a:srgbClr val="FFFFFF"/>
        </a:lt1>
        <a:dk2>
          <a:srgbClr val="5E6DA4"/>
        </a:dk2>
        <a:lt2>
          <a:srgbClr val="FFFFFF"/>
        </a:lt2>
        <a:accent1>
          <a:srgbClr val="FF6600"/>
        </a:accent1>
        <a:accent2>
          <a:srgbClr val="FFCC00"/>
        </a:accent2>
        <a:accent3>
          <a:srgbClr val="B6BACF"/>
        </a:accent3>
        <a:accent4>
          <a:srgbClr val="DADADA"/>
        </a:accent4>
        <a:accent5>
          <a:srgbClr val="FFB8AA"/>
        </a:accent5>
        <a:accent6>
          <a:srgbClr val="E7B900"/>
        </a:accent6>
        <a:hlink>
          <a:srgbClr val="33CCCC"/>
        </a:hlink>
        <a:folHlink>
          <a:srgbClr val="36CC64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1927</TotalTime>
  <Words>736</Words>
  <Application>Microsoft Office PowerPoint</Application>
  <PresentationFormat>Widescreen</PresentationFormat>
  <Paragraphs>164</Paragraphs>
  <Slides>25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25</vt:i4>
      </vt:variant>
    </vt:vector>
  </HeadingPairs>
  <TitlesOfParts>
    <vt:vector size="38" baseType="lpstr">
      <vt:lpstr>Arial</vt:lpstr>
      <vt:lpstr>Arial Unicode MS</vt:lpstr>
      <vt:lpstr>Calibri</vt:lpstr>
      <vt:lpstr>Calibri Light</vt:lpstr>
      <vt:lpstr>Impact</vt:lpstr>
      <vt:lpstr>Times</vt:lpstr>
      <vt:lpstr>Times New Roman</vt:lpstr>
      <vt:lpstr>Tristan</vt:lpstr>
      <vt:lpstr>Wingdings 2</vt:lpstr>
      <vt:lpstr>華康儷中黑</vt:lpstr>
      <vt:lpstr>Office Theme</vt:lpstr>
      <vt:lpstr>1_Office Theme</vt:lpstr>
      <vt:lpstr>Columns</vt:lpstr>
      <vt:lpstr>PowerPoint Presentation</vt:lpstr>
      <vt:lpstr> What is Master UFO Program?</vt:lpstr>
      <vt:lpstr> In the UnFranchise Business, you can be :- </vt:lpstr>
      <vt:lpstr> What is a Master UFO?</vt:lpstr>
      <vt:lpstr>PowerPoint Presentation</vt:lpstr>
      <vt:lpstr>PowerPoint Presentation</vt:lpstr>
      <vt:lpstr>The Essence of the UFO Program</vt:lpstr>
      <vt:lpstr>3 mths SYSTEM</vt:lpstr>
      <vt:lpstr>Where to locate it: unFranchise.com</vt:lpstr>
      <vt:lpstr>PowerPoint Presentation</vt:lpstr>
      <vt:lpstr>Criteria</vt:lpstr>
      <vt:lpstr>Where to monitor Progress? unFranchise.com</vt:lpstr>
      <vt:lpstr>PowerPoint Presentation</vt:lpstr>
      <vt:lpstr>PowerPoint Presentation</vt:lpstr>
      <vt:lpstr>PowerPoint Presentation</vt:lpstr>
      <vt:lpstr>Key of Master UFO</vt:lpstr>
      <vt:lpstr>PowerPoint Presentation</vt:lpstr>
      <vt:lpstr>Master UFO Recognition </vt:lpstr>
      <vt:lpstr>Why Base 10 7 Strong?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Just DO IT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Richard Ng</dc:creator>
  <cp:lastModifiedBy>Richard Ng</cp:lastModifiedBy>
  <cp:revision>25</cp:revision>
  <dcterms:created xsi:type="dcterms:W3CDTF">2018-06-26T02:55:33Z</dcterms:created>
  <dcterms:modified xsi:type="dcterms:W3CDTF">2019-01-22T06:49:32Z</dcterms:modified>
</cp:coreProperties>
</file>